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  <p:sldMasterId id="2147484611" r:id="rId4"/>
    <p:sldMasterId id="2147484624" r:id="rId5"/>
    <p:sldMasterId id="2147484636" r:id="rId6"/>
    <p:sldMasterId id="2147484648" r:id="rId7"/>
    <p:sldMasterId id="2147485085" r:id="rId8"/>
    <p:sldMasterId id="2147487082" r:id="rId9"/>
    <p:sldMasterId id="2147487094" r:id="rId10"/>
  </p:sldMasterIdLst>
  <p:notesMasterIdLst>
    <p:notesMasterId r:id="rId34"/>
  </p:notesMasterIdLst>
  <p:handoutMasterIdLst>
    <p:handoutMasterId r:id="rId35"/>
  </p:handoutMasterIdLst>
  <p:sldIdLst>
    <p:sldId id="438" r:id="rId11"/>
    <p:sldId id="768" r:id="rId12"/>
    <p:sldId id="769" r:id="rId13"/>
    <p:sldId id="722" r:id="rId14"/>
    <p:sldId id="696" r:id="rId15"/>
    <p:sldId id="702" r:id="rId16"/>
    <p:sldId id="700" r:id="rId17"/>
    <p:sldId id="750" r:id="rId18"/>
    <p:sldId id="699" r:id="rId19"/>
    <p:sldId id="719" r:id="rId20"/>
    <p:sldId id="724" r:id="rId21"/>
    <p:sldId id="725" r:id="rId22"/>
    <p:sldId id="596" r:id="rId23"/>
    <p:sldId id="770" r:id="rId24"/>
    <p:sldId id="568" r:id="rId25"/>
    <p:sldId id="521" r:id="rId26"/>
    <p:sldId id="525" r:id="rId27"/>
    <p:sldId id="752" r:id="rId28"/>
    <p:sldId id="762" r:id="rId29"/>
    <p:sldId id="764" r:id="rId30"/>
    <p:sldId id="766" r:id="rId31"/>
    <p:sldId id="767" r:id="rId32"/>
    <p:sldId id="631" r:id="rId3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8"/>
    <a:srgbClr val="005FA1"/>
    <a:srgbClr val="1919F3"/>
    <a:srgbClr val="0000FF"/>
    <a:srgbClr val="0000CC"/>
    <a:srgbClr val="404040"/>
    <a:srgbClr val="80808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68" autoAdjust="0"/>
  </p:normalViewPr>
  <p:slideViewPr>
    <p:cSldViewPr snapToObjects="1">
      <p:cViewPr varScale="1">
        <p:scale>
          <a:sx n="63" d="100"/>
          <a:sy n="63" d="100"/>
        </p:scale>
        <p:origin x="726" y="78"/>
      </p:cViewPr>
      <p:guideLst>
        <p:guide orient="horz" pos="-4"/>
        <p:guide pos="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4" Type="http://schemas.openxmlformats.org/officeDocument/2006/relationships/image" Target="../media/image4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4" Type="http://schemas.openxmlformats.org/officeDocument/2006/relationships/image" Target="../media/image4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E7DB7-376A-41C6-B78B-662A019518B6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915D3670-6352-48DA-9F30-594B735B6DAF}">
      <dgm:prSet phldrT="[Texto]" custT="1"/>
      <dgm:spPr/>
      <dgm:t>
        <a:bodyPr/>
        <a:lstStyle/>
        <a:p>
          <a:r>
            <a:rPr lang="es-CL" sz="2400" b="1" dirty="0"/>
            <a:t>Continuidad de Atención</a:t>
          </a:r>
        </a:p>
      </dgm:t>
    </dgm:pt>
    <dgm:pt modelId="{6CBA1388-DF7F-4DBF-8663-9636E056A484}" type="parTrans" cxnId="{D4375BED-A942-49D1-84C5-192ACAFBA103}">
      <dgm:prSet/>
      <dgm:spPr/>
      <dgm:t>
        <a:bodyPr/>
        <a:lstStyle/>
        <a:p>
          <a:endParaRPr lang="es-CL"/>
        </a:p>
      </dgm:t>
    </dgm:pt>
    <dgm:pt modelId="{F898CFCB-29BA-4402-8DE0-0E9F43BBD350}" type="sibTrans" cxnId="{D4375BED-A942-49D1-84C5-192ACAFBA103}">
      <dgm:prSet/>
      <dgm:spPr/>
      <dgm:t>
        <a:bodyPr/>
        <a:lstStyle/>
        <a:p>
          <a:endParaRPr lang="es-CL"/>
        </a:p>
      </dgm:t>
    </dgm:pt>
    <dgm:pt modelId="{6862BCCB-6B35-426E-B8C9-25BF93B699B7}">
      <dgm:prSet phldrT="[Texto]" custT="1"/>
      <dgm:spPr/>
      <dgm:t>
        <a:bodyPr/>
        <a:lstStyle/>
        <a:p>
          <a:r>
            <a:rPr lang="es-CL" sz="2800" b="1" dirty="0"/>
            <a:t>Calidad y acceso oportuno</a:t>
          </a:r>
        </a:p>
      </dgm:t>
    </dgm:pt>
    <dgm:pt modelId="{1D06050E-FB09-4326-ADC8-07BF28CA4F86}" type="parTrans" cxnId="{B587DA03-3C43-43F5-BAB4-A3579B9FCA7C}">
      <dgm:prSet/>
      <dgm:spPr/>
      <dgm:t>
        <a:bodyPr/>
        <a:lstStyle/>
        <a:p>
          <a:endParaRPr lang="es-CL"/>
        </a:p>
      </dgm:t>
    </dgm:pt>
    <dgm:pt modelId="{2EC0F1E1-E730-49B2-8BBB-BE07D2A1D4EF}" type="sibTrans" cxnId="{B587DA03-3C43-43F5-BAB4-A3579B9FCA7C}">
      <dgm:prSet/>
      <dgm:spPr/>
      <dgm:t>
        <a:bodyPr/>
        <a:lstStyle/>
        <a:p>
          <a:endParaRPr lang="es-CL"/>
        </a:p>
      </dgm:t>
    </dgm:pt>
    <dgm:pt modelId="{3D0C6948-A906-41B1-BAA1-CAC3366B6219}">
      <dgm:prSet phldrT="[Texto]" custT="1"/>
      <dgm:spPr/>
      <dgm:t>
        <a:bodyPr/>
        <a:lstStyle/>
        <a:p>
          <a:r>
            <a:rPr lang="es-CL" sz="2000" b="1" dirty="0"/>
            <a:t>Anticipación del daño</a:t>
          </a:r>
        </a:p>
      </dgm:t>
    </dgm:pt>
    <dgm:pt modelId="{9E6BDF1C-F6D0-4974-AD8D-E8C90DA6C6D0}" type="parTrans" cxnId="{03AA2526-AB16-44CA-8BCE-62B7A2F748EA}">
      <dgm:prSet/>
      <dgm:spPr/>
      <dgm:t>
        <a:bodyPr/>
        <a:lstStyle/>
        <a:p>
          <a:endParaRPr lang="es-CL"/>
        </a:p>
      </dgm:t>
    </dgm:pt>
    <dgm:pt modelId="{C8552E71-F271-4780-B2DE-8AE8B9B35DDC}" type="sibTrans" cxnId="{03AA2526-AB16-44CA-8BCE-62B7A2F748EA}">
      <dgm:prSet/>
      <dgm:spPr/>
      <dgm:t>
        <a:bodyPr/>
        <a:lstStyle/>
        <a:p>
          <a:endParaRPr lang="es-CL"/>
        </a:p>
      </dgm:t>
    </dgm:pt>
    <dgm:pt modelId="{7D55E3FC-9449-4BB4-B38F-FD88C8E7FFB6}" type="pres">
      <dgm:prSet presAssocID="{822E7DB7-376A-41C6-B78B-662A019518B6}" presName="compositeShape" presStyleCnt="0">
        <dgm:presLayoutVars>
          <dgm:chMax val="7"/>
          <dgm:dir/>
          <dgm:resizeHandles val="exact"/>
        </dgm:presLayoutVars>
      </dgm:prSet>
      <dgm:spPr/>
    </dgm:pt>
    <dgm:pt modelId="{1F9AAD4F-52FC-4E9C-BED6-802984AD35A7}" type="pres">
      <dgm:prSet presAssocID="{915D3670-6352-48DA-9F30-594B735B6DAF}" presName="circ1" presStyleLbl="vennNode1" presStyleIdx="0" presStyleCnt="3"/>
      <dgm:spPr/>
      <dgm:t>
        <a:bodyPr/>
        <a:lstStyle/>
        <a:p>
          <a:endParaRPr lang="es-ES"/>
        </a:p>
      </dgm:t>
    </dgm:pt>
    <dgm:pt modelId="{4F46A24C-561F-4AD9-85EA-2CDE42CD17E5}" type="pres">
      <dgm:prSet presAssocID="{915D3670-6352-48DA-9F30-594B735B6DA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1FBBF5-4C83-4971-A13D-1D657B06F47A}" type="pres">
      <dgm:prSet presAssocID="{6862BCCB-6B35-426E-B8C9-25BF93B699B7}" presName="circ2" presStyleLbl="vennNode1" presStyleIdx="1" presStyleCnt="3"/>
      <dgm:spPr/>
      <dgm:t>
        <a:bodyPr/>
        <a:lstStyle/>
        <a:p>
          <a:endParaRPr lang="es-ES"/>
        </a:p>
      </dgm:t>
    </dgm:pt>
    <dgm:pt modelId="{1464B5BB-874D-4C83-A49D-DCE52AB0BFA6}" type="pres">
      <dgm:prSet presAssocID="{6862BCCB-6B35-426E-B8C9-25BF93B699B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52A1C8-31BB-4E45-9410-BC6885CA1A29}" type="pres">
      <dgm:prSet presAssocID="{3D0C6948-A906-41B1-BAA1-CAC3366B6219}" presName="circ3" presStyleLbl="vennNode1" presStyleIdx="2" presStyleCnt="3"/>
      <dgm:spPr/>
      <dgm:t>
        <a:bodyPr/>
        <a:lstStyle/>
        <a:p>
          <a:endParaRPr lang="es-ES"/>
        </a:p>
      </dgm:t>
    </dgm:pt>
    <dgm:pt modelId="{58DABBC5-4296-49EA-AA4A-107F8A2C11CC}" type="pres">
      <dgm:prSet presAssocID="{3D0C6948-A906-41B1-BAA1-CAC3366B621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375BED-A942-49D1-84C5-192ACAFBA103}" srcId="{822E7DB7-376A-41C6-B78B-662A019518B6}" destId="{915D3670-6352-48DA-9F30-594B735B6DAF}" srcOrd="0" destOrd="0" parTransId="{6CBA1388-DF7F-4DBF-8663-9636E056A484}" sibTransId="{F898CFCB-29BA-4402-8DE0-0E9F43BBD350}"/>
    <dgm:cxn modelId="{C89F3C65-7C48-4DEC-B92D-7262C5944268}" type="presOf" srcId="{3D0C6948-A906-41B1-BAA1-CAC3366B6219}" destId="{3B52A1C8-31BB-4E45-9410-BC6885CA1A29}" srcOrd="0" destOrd="0" presId="urn:microsoft.com/office/officeart/2005/8/layout/venn1"/>
    <dgm:cxn modelId="{8C0ED4EE-A0C7-48D3-8DC4-0295E96DE63B}" type="presOf" srcId="{3D0C6948-A906-41B1-BAA1-CAC3366B6219}" destId="{58DABBC5-4296-49EA-AA4A-107F8A2C11CC}" srcOrd="1" destOrd="0" presId="urn:microsoft.com/office/officeart/2005/8/layout/venn1"/>
    <dgm:cxn modelId="{3DC22D70-F7E9-4A68-AD16-CF748A07889E}" type="presOf" srcId="{915D3670-6352-48DA-9F30-594B735B6DAF}" destId="{4F46A24C-561F-4AD9-85EA-2CDE42CD17E5}" srcOrd="1" destOrd="0" presId="urn:microsoft.com/office/officeart/2005/8/layout/venn1"/>
    <dgm:cxn modelId="{20A6CDC3-C28E-432B-89A1-DE0A7E0F88F3}" type="presOf" srcId="{6862BCCB-6B35-426E-B8C9-25BF93B699B7}" destId="{061FBBF5-4C83-4971-A13D-1D657B06F47A}" srcOrd="0" destOrd="0" presId="urn:microsoft.com/office/officeart/2005/8/layout/venn1"/>
    <dgm:cxn modelId="{03AA2526-AB16-44CA-8BCE-62B7A2F748EA}" srcId="{822E7DB7-376A-41C6-B78B-662A019518B6}" destId="{3D0C6948-A906-41B1-BAA1-CAC3366B6219}" srcOrd="2" destOrd="0" parTransId="{9E6BDF1C-F6D0-4974-AD8D-E8C90DA6C6D0}" sibTransId="{C8552E71-F271-4780-B2DE-8AE8B9B35DDC}"/>
    <dgm:cxn modelId="{2F03C9F1-08A4-42AF-8693-E572D322D6EF}" type="presOf" srcId="{6862BCCB-6B35-426E-B8C9-25BF93B699B7}" destId="{1464B5BB-874D-4C83-A49D-DCE52AB0BFA6}" srcOrd="1" destOrd="0" presId="urn:microsoft.com/office/officeart/2005/8/layout/venn1"/>
    <dgm:cxn modelId="{B587DA03-3C43-43F5-BAB4-A3579B9FCA7C}" srcId="{822E7DB7-376A-41C6-B78B-662A019518B6}" destId="{6862BCCB-6B35-426E-B8C9-25BF93B699B7}" srcOrd="1" destOrd="0" parTransId="{1D06050E-FB09-4326-ADC8-07BF28CA4F86}" sibTransId="{2EC0F1E1-E730-49B2-8BBB-BE07D2A1D4EF}"/>
    <dgm:cxn modelId="{11576688-0491-4656-A7D6-123387F5EBEB}" type="presOf" srcId="{915D3670-6352-48DA-9F30-594B735B6DAF}" destId="{1F9AAD4F-52FC-4E9C-BED6-802984AD35A7}" srcOrd="0" destOrd="0" presId="urn:microsoft.com/office/officeart/2005/8/layout/venn1"/>
    <dgm:cxn modelId="{65D40B7D-6FDC-41B9-AAC6-A1681B7619CE}" type="presOf" srcId="{822E7DB7-376A-41C6-B78B-662A019518B6}" destId="{7D55E3FC-9449-4BB4-B38F-FD88C8E7FFB6}" srcOrd="0" destOrd="0" presId="urn:microsoft.com/office/officeart/2005/8/layout/venn1"/>
    <dgm:cxn modelId="{8095C811-2E7D-4634-9C9E-D3EB84438A4F}" type="presParOf" srcId="{7D55E3FC-9449-4BB4-B38F-FD88C8E7FFB6}" destId="{1F9AAD4F-52FC-4E9C-BED6-802984AD35A7}" srcOrd="0" destOrd="0" presId="urn:microsoft.com/office/officeart/2005/8/layout/venn1"/>
    <dgm:cxn modelId="{4BAF805B-78F3-4026-8BE3-ABF9AF5AF489}" type="presParOf" srcId="{7D55E3FC-9449-4BB4-B38F-FD88C8E7FFB6}" destId="{4F46A24C-561F-4AD9-85EA-2CDE42CD17E5}" srcOrd="1" destOrd="0" presId="urn:microsoft.com/office/officeart/2005/8/layout/venn1"/>
    <dgm:cxn modelId="{6FC92600-1107-4C15-AEFE-AE9CEA2F37A8}" type="presParOf" srcId="{7D55E3FC-9449-4BB4-B38F-FD88C8E7FFB6}" destId="{061FBBF5-4C83-4971-A13D-1D657B06F47A}" srcOrd="2" destOrd="0" presId="urn:microsoft.com/office/officeart/2005/8/layout/venn1"/>
    <dgm:cxn modelId="{83C23571-42D5-4963-882A-285728534CFE}" type="presParOf" srcId="{7D55E3FC-9449-4BB4-B38F-FD88C8E7FFB6}" destId="{1464B5BB-874D-4C83-A49D-DCE52AB0BFA6}" srcOrd="3" destOrd="0" presId="urn:microsoft.com/office/officeart/2005/8/layout/venn1"/>
    <dgm:cxn modelId="{6A10566C-D55A-4B7E-A719-2C2CF302E086}" type="presParOf" srcId="{7D55E3FC-9449-4BB4-B38F-FD88C8E7FFB6}" destId="{3B52A1C8-31BB-4E45-9410-BC6885CA1A29}" srcOrd="4" destOrd="0" presId="urn:microsoft.com/office/officeart/2005/8/layout/venn1"/>
    <dgm:cxn modelId="{6AE0339B-FB80-4071-920D-6819BE3C65F7}" type="presParOf" srcId="{7D55E3FC-9449-4BB4-B38F-FD88C8E7FFB6}" destId="{58DABBC5-4296-49EA-AA4A-107F8A2C11C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BFE968-ED86-4B16-96B2-85A72494F9BC}" type="doc">
      <dgm:prSet loTypeId="urn:microsoft.com/office/officeart/2005/8/layout/hList7#1" loCatId="relationship" qsTypeId="urn:microsoft.com/office/officeart/2005/8/quickstyle/simple1" qsCatId="simple" csTypeId="urn:microsoft.com/office/officeart/2005/8/colors/colorful1#3" csCatId="colorful" phldr="1"/>
      <dgm:spPr/>
    </dgm:pt>
    <dgm:pt modelId="{ED6CDF9D-0AD4-4D11-B201-995BDEEEA116}">
      <dgm:prSet phldrT="[Texto]" custT="1"/>
      <dgm:spPr/>
      <dgm:t>
        <a:bodyPr/>
        <a:lstStyle/>
        <a:p>
          <a:r>
            <a:rPr lang="es-ES_tradnl" sz="2000" b="1" dirty="0">
              <a:solidFill>
                <a:schemeClr val="tx1"/>
              </a:solidFill>
            </a:rPr>
            <a:t>Modelo Asistencial</a:t>
          </a:r>
        </a:p>
        <a:p>
          <a:r>
            <a:rPr lang="es-ES_tradnl" sz="1700" dirty="0"/>
            <a:t>Plan Nacional de TE no GES</a:t>
          </a:r>
        </a:p>
        <a:p>
          <a:r>
            <a:rPr lang="es-ES_tradnl" sz="1700" dirty="0"/>
            <a:t>Especialistas en Red</a:t>
          </a:r>
        </a:p>
        <a:p>
          <a:r>
            <a:rPr lang="es-ES_tradnl" sz="1700" dirty="0"/>
            <a:t>Red Nacional de Telemedicina</a:t>
          </a:r>
        </a:p>
        <a:p>
          <a:endParaRPr lang="es-CL" sz="1700" dirty="0"/>
        </a:p>
      </dgm:t>
    </dgm:pt>
    <dgm:pt modelId="{7EA05542-8645-4438-815B-45E819F6C7EE}" type="parTrans" cxnId="{0D55BE98-0E0F-41A9-9F7B-2D91C7159E53}">
      <dgm:prSet/>
      <dgm:spPr/>
      <dgm:t>
        <a:bodyPr/>
        <a:lstStyle/>
        <a:p>
          <a:endParaRPr lang="es-CL"/>
        </a:p>
      </dgm:t>
    </dgm:pt>
    <dgm:pt modelId="{E2114D93-076E-440A-8BEF-66B825C006E5}" type="sibTrans" cxnId="{0D55BE98-0E0F-41A9-9F7B-2D91C7159E53}">
      <dgm:prSet/>
      <dgm:spPr/>
      <dgm:t>
        <a:bodyPr/>
        <a:lstStyle/>
        <a:p>
          <a:endParaRPr lang="es-CL"/>
        </a:p>
      </dgm:t>
    </dgm:pt>
    <dgm:pt modelId="{1DDA9A11-C607-4FA2-9E39-D251C89451CD}">
      <dgm:prSet phldrT="[Texto]" custT="1"/>
      <dgm:spPr/>
      <dgm:t>
        <a:bodyPr/>
        <a:lstStyle/>
        <a:p>
          <a:r>
            <a:rPr lang="es-ES_tradnl" sz="2000" b="1" dirty="0">
              <a:solidFill>
                <a:schemeClr val="tx1"/>
              </a:solidFill>
            </a:rPr>
            <a:t>Gobernanza</a:t>
          </a:r>
        </a:p>
        <a:p>
          <a:r>
            <a:rPr lang="es-ES_tradnl" sz="1700" dirty="0"/>
            <a:t>Participación Ciudadana</a:t>
          </a:r>
        </a:p>
        <a:p>
          <a:r>
            <a:rPr lang="es-ES_tradnl" sz="1700" dirty="0"/>
            <a:t>Estrategias regulación Telemedicina</a:t>
          </a:r>
        </a:p>
        <a:p>
          <a:r>
            <a:rPr lang="es-ES_tradnl" sz="1700" dirty="0"/>
            <a:t>Integración entre Divisiones SSRA</a:t>
          </a:r>
          <a:endParaRPr lang="es-CL" sz="1700" dirty="0"/>
        </a:p>
      </dgm:t>
    </dgm:pt>
    <dgm:pt modelId="{60EEF286-5D1D-48A1-83E4-E28835ED7ABD}" type="parTrans" cxnId="{77DE325D-AC17-451A-89B1-F207BAEBBA53}">
      <dgm:prSet/>
      <dgm:spPr/>
      <dgm:t>
        <a:bodyPr/>
        <a:lstStyle/>
        <a:p>
          <a:endParaRPr lang="es-CL"/>
        </a:p>
      </dgm:t>
    </dgm:pt>
    <dgm:pt modelId="{7479F7EB-CF58-41DB-B065-ADA55D108D74}" type="sibTrans" cxnId="{77DE325D-AC17-451A-89B1-F207BAEBBA53}">
      <dgm:prSet/>
      <dgm:spPr/>
      <dgm:t>
        <a:bodyPr/>
        <a:lstStyle/>
        <a:p>
          <a:endParaRPr lang="es-CL"/>
        </a:p>
      </dgm:t>
    </dgm:pt>
    <dgm:pt modelId="{72B190C5-1464-47E2-94F9-74A435539F5D}">
      <dgm:prSet custT="1"/>
      <dgm:spPr/>
      <dgm:t>
        <a:bodyPr/>
        <a:lstStyle/>
        <a:p>
          <a:r>
            <a:rPr lang="es-ES_tradnl" sz="2000" b="1" dirty="0">
              <a:solidFill>
                <a:schemeClr val="tx1"/>
              </a:solidFill>
            </a:rPr>
            <a:t>Organización y Gestión</a:t>
          </a:r>
        </a:p>
        <a:p>
          <a:r>
            <a:rPr lang="es-ES_tradnl" sz="1700" dirty="0"/>
            <a:t>Instrumento de Evaluación SS en RISS (OPS)</a:t>
          </a:r>
        </a:p>
        <a:p>
          <a:r>
            <a:rPr lang="es-ES_tradnl" sz="1700" dirty="0"/>
            <a:t>Capacitación en MGPSS /OPS</a:t>
          </a:r>
        </a:p>
        <a:p>
          <a:endParaRPr lang="es-CL" sz="1700" dirty="0"/>
        </a:p>
      </dgm:t>
    </dgm:pt>
    <dgm:pt modelId="{806AF59E-716F-46BC-8AD4-B875C1084C23}" type="parTrans" cxnId="{DE048FCD-4802-4911-AF72-4C215C5C6D0F}">
      <dgm:prSet/>
      <dgm:spPr/>
      <dgm:t>
        <a:bodyPr/>
        <a:lstStyle/>
        <a:p>
          <a:endParaRPr lang="es-CL"/>
        </a:p>
      </dgm:t>
    </dgm:pt>
    <dgm:pt modelId="{95F043CC-B38A-4041-AB67-32B1D022C108}" type="sibTrans" cxnId="{DE048FCD-4802-4911-AF72-4C215C5C6D0F}">
      <dgm:prSet/>
      <dgm:spPr/>
      <dgm:t>
        <a:bodyPr/>
        <a:lstStyle/>
        <a:p>
          <a:endParaRPr lang="es-CL"/>
        </a:p>
      </dgm:t>
    </dgm:pt>
    <dgm:pt modelId="{8F251E5C-3E42-409D-AC63-07D9FBDF4EB4}">
      <dgm:prSet custT="1"/>
      <dgm:spPr/>
      <dgm:t>
        <a:bodyPr/>
        <a:lstStyle/>
        <a:p>
          <a:r>
            <a:rPr lang="es-ES_tradnl" sz="2000" b="1" dirty="0">
              <a:solidFill>
                <a:schemeClr val="tx1"/>
              </a:solidFill>
            </a:rPr>
            <a:t>Financiamiento e Incentivos</a:t>
          </a:r>
        </a:p>
        <a:p>
          <a:r>
            <a:rPr lang="es-ES_tradnl" sz="1900" dirty="0"/>
            <a:t>Piloto GRD con FONASA</a:t>
          </a:r>
        </a:p>
        <a:p>
          <a:r>
            <a:rPr lang="es-ES_tradnl" sz="1900" dirty="0"/>
            <a:t>Implementación PERC/OPS</a:t>
          </a:r>
          <a:endParaRPr lang="es-CL" sz="1900" dirty="0"/>
        </a:p>
      </dgm:t>
    </dgm:pt>
    <dgm:pt modelId="{6FF39E90-9F6A-4DB4-83AC-5F8AB98D2314}" type="parTrans" cxnId="{048889FE-4198-4C1D-9442-626E3A8EAAA2}">
      <dgm:prSet/>
      <dgm:spPr/>
      <dgm:t>
        <a:bodyPr/>
        <a:lstStyle/>
        <a:p>
          <a:endParaRPr lang="es-CL"/>
        </a:p>
      </dgm:t>
    </dgm:pt>
    <dgm:pt modelId="{34E487CE-494A-4129-A815-19FA4117B2F2}" type="sibTrans" cxnId="{048889FE-4198-4C1D-9442-626E3A8EAAA2}">
      <dgm:prSet/>
      <dgm:spPr/>
      <dgm:t>
        <a:bodyPr/>
        <a:lstStyle/>
        <a:p>
          <a:endParaRPr lang="es-CL"/>
        </a:p>
      </dgm:t>
    </dgm:pt>
    <dgm:pt modelId="{5B4C7B57-E314-48F8-AF51-49525568C5F9}" type="pres">
      <dgm:prSet presAssocID="{1ABFE968-ED86-4B16-96B2-85A72494F9BC}" presName="Name0" presStyleCnt="0">
        <dgm:presLayoutVars>
          <dgm:dir/>
          <dgm:resizeHandles val="exact"/>
        </dgm:presLayoutVars>
      </dgm:prSet>
      <dgm:spPr/>
    </dgm:pt>
    <dgm:pt modelId="{3FEC020C-7468-4E1F-A48B-1E0CC2A79F35}" type="pres">
      <dgm:prSet presAssocID="{1ABFE968-ED86-4B16-96B2-85A72494F9BC}" presName="fgShape" presStyleLbl="fgShp" presStyleIdx="0" presStyleCnt="1"/>
      <dgm:spPr/>
    </dgm:pt>
    <dgm:pt modelId="{198F5870-138F-4A0F-A32F-218AA1145E95}" type="pres">
      <dgm:prSet presAssocID="{1ABFE968-ED86-4B16-96B2-85A72494F9BC}" presName="linComp" presStyleCnt="0"/>
      <dgm:spPr/>
    </dgm:pt>
    <dgm:pt modelId="{5C3943A8-2635-49C1-AE80-3448592E222A}" type="pres">
      <dgm:prSet presAssocID="{ED6CDF9D-0AD4-4D11-B201-995BDEEEA116}" presName="compNode" presStyleCnt="0"/>
      <dgm:spPr/>
    </dgm:pt>
    <dgm:pt modelId="{3A7CBC6B-9EB7-44FD-95D2-256E1B1154E8}" type="pres">
      <dgm:prSet presAssocID="{ED6CDF9D-0AD4-4D11-B201-995BDEEEA116}" presName="bkgdShape" presStyleLbl="node1" presStyleIdx="0" presStyleCnt="4"/>
      <dgm:spPr/>
      <dgm:t>
        <a:bodyPr/>
        <a:lstStyle/>
        <a:p>
          <a:endParaRPr lang="es-ES"/>
        </a:p>
      </dgm:t>
    </dgm:pt>
    <dgm:pt modelId="{8B700C80-19A1-4006-8172-4C2A52E9CA5E}" type="pres">
      <dgm:prSet presAssocID="{ED6CDF9D-0AD4-4D11-B201-995BDEEEA11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2BCAC-F9A4-4565-BABD-65FC32601429}" type="pres">
      <dgm:prSet presAssocID="{ED6CDF9D-0AD4-4D11-B201-995BDEEEA116}" presName="invisiNode" presStyleLbl="node1" presStyleIdx="0" presStyleCnt="4"/>
      <dgm:spPr/>
    </dgm:pt>
    <dgm:pt modelId="{91C392EA-203D-4640-A967-098541C15498}" type="pres">
      <dgm:prSet presAssocID="{ED6CDF9D-0AD4-4D11-B201-995BDEEEA116}" presName="imagNode" presStyleLbl="fgImgPlace1" presStyleIdx="0" presStyleCnt="4" custLinFactNeighborX="5757" custLinFactNeighborY="-1801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22D14A7-783B-4E43-A391-79828A6FF791}" type="pres">
      <dgm:prSet presAssocID="{E2114D93-076E-440A-8BEF-66B825C006E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E88879E-F883-4D98-A400-5EAFA6C0C070}" type="pres">
      <dgm:prSet presAssocID="{1DDA9A11-C607-4FA2-9E39-D251C89451CD}" presName="compNode" presStyleCnt="0"/>
      <dgm:spPr/>
    </dgm:pt>
    <dgm:pt modelId="{4088F35D-0225-4DE0-AE6D-25455B1E083D}" type="pres">
      <dgm:prSet presAssocID="{1DDA9A11-C607-4FA2-9E39-D251C89451CD}" presName="bkgdShape" presStyleLbl="node1" presStyleIdx="1" presStyleCnt="4"/>
      <dgm:spPr/>
      <dgm:t>
        <a:bodyPr/>
        <a:lstStyle/>
        <a:p>
          <a:endParaRPr lang="es-ES"/>
        </a:p>
      </dgm:t>
    </dgm:pt>
    <dgm:pt modelId="{8072EE2E-710F-4E3B-B2CF-003BA4E091C4}" type="pres">
      <dgm:prSet presAssocID="{1DDA9A11-C607-4FA2-9E39-D251C89451C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F497CB-689D-4C62-A70A-934B1CE5C39A}" type="pres">
      <dgm:prSet presAssocID="{1DDA9A11-C607-4FA2-9E39-D251C89451CD}" presName="invisiNode" presStyleLbl="node1" presStyleIdx="1" presStyleCnt="4"/>
      <dgm:spPr/>
    </dgm:pt>
    <dgm:pt modelId="{16413CBA-2F1B-435B-BB9E-E490A9C0B17A}" type="pres">
      <dgm:prSet presAssocID="{1DDA9A11-C607-4FA2-9E39-D251C89451CD}" presName="imagNode" presStyleLbl="fgImgPlace1" presStyleIdx="1" presStyleCnt="4" custLinFactNeighborX="-1092" custLinFactNeighborY="-1801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E846FCD3-F2A1-4DFB-9D74-96D5A0D9FC19}" type="pres">
      <dgm:prSet presAssocID="{7479F7EB-CF58-41DB-B065-ADA55D108D7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9151595-EDAF-49C0-BF8F-24E2B2301A4B}" type="pres">
      <dgm:prSet presAssocID="{72B190C5-1464-47E2-94F9-74A435539F5D}" presName="compNode" presStyleCnt="0"/>
      <dgm:spPr/>
    </dgm:pt>
    <dgm:pt modelId="{AA96650C-E01A-415D-9976-B37737F8573E}" type="pres">
      <dgm:prSet presAssocID="{72B190C5-1464-47E2-94F9-74A435539F5D}" presName="bkgdShape" presStyleLbl="node1" presStyleIdx="2" presStyleCnt="4"/>
      <dgm:spPr/>
      <dgm:t>
        <a:bodyPr/>
        <a:lstStyle/>
        <a:p>
          <a:endParaRPr lang="es-ES"/>
        </a:p>
      </dgm:t>
    </dgm:pt>
    <dgm:pt modelId="{69274EB3-E899-475D-8B85-AA45A961F7AE}" type="pres">
      <dgm:prSet presAssocID="{72B190C5-1464-47E2-94F9-74A435539F5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7B8AB9-509C-4011-AD84-E64C7F58175E}" type="pres">
      <dgm:prSet presAssocID="{72B190C5-1464-47E2-94F9-74A435539F5D}" presName="invisiNode" presStyleLbl="node1" presStyleIdx="2" presStyleCnt="4"/>
      <dgm:spPr/>
    </dgm:pt>
    <dgm:pt modelId="{A8A9B624-ECAE-41D1-AA95-BA3BB3866585}" type="pres">
      <dgm:prSet presAssocID="{72B190C5-1464-47E2-94F9-74A435539F5D}" presName="imagNode" presStyleLbl="fgImgPlace1" presStyleIdx="2" presStyleCnt="4" custLinFactNeighborX="1064" custLinFactNeighborY="-1801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C9B3D845-DC3E-4FA9-B24B-523CA69531F5}" type="pres">
      <dgm:prSet presAssocID="{95F043CC-B38A-4041-AB67-32B1D022C10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3A0CB1E-63A1-4ED5-9AAA-FD2384314999}" type="pres">
      <dgm:prSet presAssocID="{8F251E5C-3E42-409D-AC63-07D9FBDF4EB4}" presName="compNode" presStyleCnt="0"/>
      <dgm:spPr/>
    </dgm:pt>
    <dgm:pt modelId="{F92BE875-8042-4B0C-8FF0-D4E596EFF649}" type="pres">
      <dgm:prSet presAssocID="{8F251E5C-3E42-409D-AC63-07D9FBDF4EB4}" presName="bkgdShape" presStyleLbl="node1" presStyleIdx="3" presStyleCnt="4"/>
      <dgm:spPr/>
      <dgm:t>
        <a:bodyPr/>
        <a:lstStyle/>
        <a:p>
          <a:endParaRPr lang="es-ES"/>
        </a:p>
      </dgm:t>
    </dgm:pt>
    <dgm:pt modelId="{E301A2D4-8C39-4810-BAA9-45DA0FF49D0B}" type="pres">
      <dgm:prSet presAssocID="{8F251E5C-3E42-409D-AC63-07D9FBDF4EB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2FD5FF-35C6-4F10-922C-61E4CAFBAF01}" type="pres">
      <dgm:prSet presAssocID="{8F251E5C-3E42-409D-AC63-07D9FBDF4EB4}" presName="invisiNode" presStyleLbl="node1" presStyleIdx="3" presStyleCnt="4"/>
      <dgm:spPr/>
    </dgm:pt>
    <dgm:pt modelId="{D3FEABC4-E819-4E80-8AAF-E6F5CBD63588}" type="pres">
      <dgm:prSet presAssocID="{8F251E5C-3E42-409D-AC63-07D9FBDF4EB4}" presName="imagNode" presStyleLbl="fgImgPlace1" presStyleIdx="3" presStyleCnt="4" custLinFactNeighborX="6595" custLinFactNeighborY="-1801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</dgm:ptLst>
  <dgm:cxnLst>
    <dgm:cxn modelId="{028E6C35-E4C2-404D-8B0D-BF5093825553}" type="presOf" srcId="{ED6CDF9D-0AD4-4D11-B201-995BDEEEA116}" destId="{8B700C80-19A1-4006-8172-4C2A52E9CA5E}" srcOrd="1" destOrd="0" presId="urn:microsoft.com/office/officeart/2005/8/layout/hList7#1"/>
    <dgm:cxn modelId="{6E146D77-5C24-4903-9700-B2F7C2B26B0D}" type="presOf" srcId="{ED6CDF9D-0AD4-4D11-B201-995BDEEEA116}" destId="{3A7CBC6B-9EB7-44FD-95D2-256E1B1154E8}" srcOrd="0" destOrd="0" presId="urn:microsoft.com/office/officeart/2005/8/layout/hList7#1"/>
    <dgm:cxn modelId="{47F84B4B-AF00-47CD-ADB6-233A34F65E7E}" type="presOf" srcId="{7479F7EB-CF58-41DB-B065-ADA55D108D74}" destId="{E846FCD3-F2A1-4DFB-9D74-96D5A0D9FC19}" srcOrd="0" destOrd="0" presId="urn:microsoft.com/office/officeart/2005/8/layout/hList7#1"/>
    <dgm:cxn modelId="{0D55BE98-0E0F-41A9-9F7B-2D91C7159E53}" srcId="{1ABFE968-ED86-4B16-96B2-85A72494F9BC}" destId="{ED6CDF9D-0AD4-4D11-B201-995BDEEEA116}" srcOrd="0" destOrd="0" parTransId="{7EA05542-8645-4438-815B-45E819F6C7EE}" sibTransId="{E2114D93-076E-440A-8BEF-66B825C006E5}"/>
    <dgm:cxn modelId="{DE048FCD-4802-4911-AF72-4C215C5C6D0F}" srcId="{1ABFE968-ED86-4B16-96B2-85A72494F9BC}" destId="{72B190C5-1464-47E2-94F9-74A435539F5D}" srcOrd="2" destOrd="0" parTransId="{806AF59E-716F-46BC-8AD4-B875C1084C23}" sibTransId="{95F043CC-B38A-4041-AB67-32B1D022C108}"/>
    <dgm:cxn modelId="{D3AE44BF-DBA7-4172-AE6F-978B54E209B4}" type="presOf" srcId="{72B190C5-1464-47E2-94F9-74A435539F5D}" destId="{69274EB3-E899-475D-8B85-AA45A961F7AE}" srcOrd="1" destOrd="0" presId="urn:microsoft.com/office/officeart/2005/8/layout/hList7#1"/>
    <dgm:cxn modelId="{CF166390-B6D2-4B5B-9861-0392ED9B4D18}" type="presOf" srcId="{95F043CC-B38A-4041-AB67-32B1D022C108}" destId="{C9B3D845-DC3E-4FA9-B24B-523CA69531F5}" srcOrd="0" destOrd="0" presId="urn:microsoft.com/office/officeart/2005/8/layout/hList7#1"/>
    <dgm:cxn modelId="{BFC9D583-4D6E-4015-A956-4449A5740A76}" type="presOf" srcId="{1ABFE968-ED86-4B16-96B2-85A72494F9BC}" destId="{5B4C7B57-E314-48F8-AF51-49525568C5F9}" srcOrd="0" destOrd="0" presId="urn:microsoft.com/office/officeart/2005/8/layout/hList7#1"/>
    <dgm:cxn modelId="{77DE325D-AC17-451A-89B1-F207BAEBBA53}" srcId="{1ABFE968-ED86-4B16-96B2-85A72494F9BC}" destId="{1DDA9A11-C607-4FA2-9E39-D251C89451CD}" srcOrd="1" destOrd="0" parTransId="{60EEF286-5D1D-48A1-83E4-E28835ED7ABD}" sibTransId="{7479F7EB-CF58-41DB-B065-ADA55D108D74}"/>
    <dgm:cxn modelId="{048889FE-4198-4C1D-9442-626E3A8EAAA2}" srcId="{1ABFE968-ED86-4B16-96B2-85A72494F9BC}" destId="{8F251E5C-3E42-409D-AC63-07D9FBDF4EB4}" srcOrd="3" destOrd="0" parTransId="{6FF39E90-9F6A-4DB4-83AC-5F8AB98D2314}" sibTransId="{34E487CE-494A-4129-A815-19FA4117B2F2}"/>
    <dgm:cxn modelId="{18A8E95B-6621-40D6-B68D-3F86018944B9}" type="presOf" srcId="{E2114D93-076E-440A-8BEF-66B825C006E5}" destId="{422D14A7-783B-4E43-A391-79828A6FF791}" srcOrd="0" destOrd="0" presId="urn:microsoft.com/office/officeart/2005/8/layout/hList7#1"/>
    <dgm:cxn modelId="{E863938E-0113-4713-8D31-5264D7DCDAEC}" type="presOf" srcId="{72B190C5-1464-47E2-94F9-74A435539F5D}" destId="{AA96650C-E01A-415D-9976-B37737F8573E}" srcOrd="0" destOrd="0" presId="urn:microsoft.com/office/officeart/2005/8/layout/hList7#1"/>
    <dgm:cxn modelId="{8AE083C4-2AF9-412E-B654-5C5DF3E462E2}" type="presOf" srcId="{8F251E5C-3E42-409D-AC63-07D9FBDF4EB4}" destId="{E301A2D4-8C39-4810-BAA9-45DA0FF49D0B}" srcOrd="1" destOrd="0" presId="urn:microsoft.com/office/officeart/2005/8/layout/hList7#1"/>
    <dgm:cxn modelId="{49B44B58-5B7F-4773-89D2-68F8A1146449}" type="presOf" srcId="{8F251E5C-3E42-409D-AC63-07D9FBDF4EB4}" destId="{F92BE875-8042-4B0C-8FF0-D4E596EFF649}" srcOrd="0" destOrd="0" presId="urn:microsoft.com/office/officeart/2005/8/layout/hList7#1"/>
    <dgm:cxn modelId="{4AB0CE4D-055D-4BE0-B233-01A1329AD9CA}" type="presOf" srcId="{1DDA9A11-C607-4FA2-9E39-D251C89451CD}" destId="{8072EE2E-710F-4E3B-B2CF-003BA4E091C4}" srcOrd="1" destOrd="0" presId="urn:microsoft.com/office/officeart/2005/8/layout/hList7#1"/>
    <dgm:cxn modelId="{8DCB361F-9B61-45C0-A550-FEF39EEE9E77}" type="presOf" srcId="{1DDA9A11-C607-4FA2-9E39-D251C89451CD}" destId="{4088F35D-0225-4DE0-AE6D-25455B1E083D}" srcOrd="0" destOrd="0" presId="urn:microsoft.com/office/officeart/2005/8/layout/hList7#1"/>
    <dgm:cxn modelId="{8B6FD3A2-8D32-4CBE-AD4B-0A4E5CD289FC}" type="presParOf" srcId="{5B4C7B57-E314-48F8-AF51-49525568C5F9}" destId="{3FEC020C-7468-4E1F-A48B-1E0CC2A79F35}" srcOrd="0" destOrd="0" presId="urn:microsoft.com/office/officeart/2005/8/layout/hList7#1"/>
    <dgm:cxn modelId="{CAED2201-9BBE-45A2-980F-A2EEDC68E893}" type="presParOf" srcId="{5B4C7B57-E314-48F8-AF51-49525568C5F9}" destId="{198F5870-138F-4A0F-A32F-218AA1145E95}" srcOrd="1" destOrd="0" presId="urn:microsoft.com/office/officeart/2005/8/layout/hList7#1"/>
    <dgm:cxn modelId="{75D732CD-E734-43AB-9CF9-FAF03219FF7B}" type="presParOf" srcId="{198F5870-138F-4A0F-A32F-218AA1145E95}" destId="{5C3943A8-2635-49C1-AE80-3448592E222A}" srcOrd="0" destOrd="0" presId="urn:microsoft.com/office/officeart/2005/8/layout/hList7#1"/>
    <dgm:cxn modelId="{90AFB29D-CAF2-42BC-AC55-0B84FDAB136D}" type="presParOf" srcId="{5C3943A8-2635-49C1-AE80-3448592E222A}" destId="{3A7CBC6B-9EB7-44FD-95D2-256E1B1154E8}" srcOrd="0" destOrd="0" presId="urn:microsoft.com/office/officeart/2005/8/layout/hList7#1"/>
    <dgm:cxn modelId="{F1296E1A-B097-416F-9C99-EC00E104F019}" type="presParOf" srcId="{5C3943A8-2635-49C1-AE80-3448592E222A}" destId="{8B700C80-19A1-4006-8172-4C2A52E9CA5E}" srcOrd="1" destOrd="0" presId="urn:microsoft.com/office/officeart/2005/8/layout/hList7#1"/>
    <dgm:cxn modelId="{24C543E2-A4CD-4653-953F-9C04D5018090}" type="presParOf" srcId="{5C3943A8-2635-49C1-AE80-3448592E222A}" destId="{4072BCAC-F9A4-4565-BABD-65FC32601429}" srcOrd="2" destOrd="0" presId="urn:microsoft.com/office/officeart/2005/8/layout/hList7#1"/>
    <dgm:cxn modelId="{08D6324F-B090-49D0-A16D-7F49448EB4B2}" type="presParOf" srcId="{5C3943A8-2635-49C1-AE80-3448592E222A}" destId="{91C392EA-203D-4640-A967-098541C15498}" srcOrd="3" destOrd="0" presId="urn:microsoft.com/office/officeart/2005/8/layout/hList7#1"/>
    <dgm:cxn modelId="{5C06902D-65AA-47D3-9979-891A1B70981E}" type="presParOf" srcId="{198F5870-138F-4A0F-A32F-218AA1145E95}" destId="{422D14A7-783B-4E43-A391-79828A6FF791}" srcOrd="1" destOrd="0" presId="urn:microsoft.com/office/officeart/2005/8/layout/hList7#1"/>
    <dgm:cxn modelId="{DBAB6F0F-FDB0-40DE-B0FE-1E360ECBE43A}" type="presParOf" srcId="{198F5870-138F-4A0F-A32F-218AA1145E95}" destId="{9E88879E-F883-4D98-A400-5EAFA6C0C070}" srcOrd="2" destOrd="0" presId="urn:microsoft.com/office/officeart/2005/8/layout/hList7#1"/>
    <dgm:cxn modelId="{1DF875FF-CDB2-4452-BA1B-DB7516AEED14}" type="presParOf" srcId="{9E88879E-F883-4D98-A400-5EAFA6C0C070}" destId="{4088F35D-0225-4DE0-AE6D-25455B1E083D}" srcOrd="0" destOrd="0" presId="urn:microsoft.com/office/officeart/2005/8/layout/hList7#1"/>
    <dgm:cxn modelId="{679BE41C-A96A-48D0-841D-B5D7826DFC6A}" type="presParOf" srcId="{9E88879E-F883-4D98-A400-5EAFA6C0C070}" destId="{8072EE2E-710F-4E3B-B2CF-003BA4E091C4}" srcOrd="1" destOrd="0" presId="urn:microsoft.com/office/officeart/2005/8/layout/hList7#1"/>
    <dgm:cxn modelId="{19767882-95E8-4D44-AEBA-1CFF5E77DC67}" type="presParOf" srcId="{9E88879E-F883-4D98-A400-5EAFA6C0C070}" destId="{DBF497CB-689D-4C62-A70A-934B1CE5C39A}" srcOrd="2" destOrd="0" presId="urn:microsoft.com/office/officeart/2005/8/layout/hList7#1"/>
    <dgm:cxn modelId="{DCAF9B95-2BCE-4ECD-B9FE-6254466EFA82}" type="presParOf" srcId="{9E88879E-F883-4D98-A400-5EAFA6C0C070}" destId="{16413CBA-2F1B-435B-BB9E-E490A9C0B17A}" srcOrd="3" destOrd="0" presId="urn:microsoft.com/office/officeart/2005/8/layout/hList7#1"/>
    <dgm:cxn modelId="{0D317E95-D5AA-4E90-A219-9797C9A31161}" type="presParOf" srcId="{198F5870-138F-4A0F-A32F-218AA1145E95}" destId="{E846FCD3-F2A1-4DFB-9D74-96D5A0D9FC19}" srcOrd="3" destOrd="0" presId="urn:microsoft.com/office/officeart/2005/8/layout/hList7#1"/>
    <dgm:cxn modelId="{B45422E1-7A03-4B68-A54D-EF40ADD5F4BE}" type="presParOf" srcId="{198F5870-138F-4A0F-A32F-218AA1145E95}" destId="{29151595-EDAF-49C0-BF8F-24E2B2301A4B}" srcOrd="4" destOrd="0" presId="urn:microsoft.com/office/officeart/2005/8/layout/hList7#1"/>
    <dgm:cxn modelId="{C9826517-C941-4554-9DE1-F1C93224DA48}" type="presParOf" srcId="{29151595-EDAF-49C0-BF8F-24E2B2301A4B}" destId="{AA96650C-E01A-415D-9976-B37737F8573E}" srcOrd="0" destOrd="0" presId="urn:microsoft.com/office/officeart/2005/8/layout/hList7#1"/>
    <dgm:cxn modelId="{EB4AB722-279E-41A9-96C3-C751D552F9E2}" type="presParOf" srcId="{29151595-EDAF-49C0-BF8F-24E2B2301A4B}" destId="{69274EB3-E899-475D-8B85-AA45A961F7AE}" srcOrd="1" destOrd="0" presId="urn:microsoft.com/office/officeart/2005/8/layout/hList7#1"/>
    <dgm:cxn modelId="{CDCA55E9-E639-418D-BB6A-EC25A1C44142}" type="presParOf" srcId="{29151595-EDAF-49C0-BF8F-24E2B2301A4B}" destId="{E67B8AB9-509C-4011-AD84-E64C7F58175E}" srcOrd="2" destOrd="0" presId="urn:microsoft.com/office/officeart/2005/8/layout/hList7#1"/>
    <dgm:cxn modelId="{BD555F0F-5547-4B9C-AAAB-810C18FA38CF}" type="presParOf" srcId="{29151595-EDAF-49C0-BF8F-24E2B2301A4B}" destId="{A8A9B624-ECAE-41D1-AA95-BA3BB3866585}" srcOrd="3" destOrd="0" presId="urn:microsoft.com/office/officeart/2005/8/layout/hList7#1"/>
    <dgm:cxn modelId="{7AAB5D12-35F1-4BD4-9C37-25B3DD357DC8}" type="presParOf" srcId="{198F5870-138F-4A0F-A32F-218AA1145E95}" destId="{C9B3D845-DC3E-4FA9-B24B-523CA69531F5}" srcOrd="5" destOrd="0" presId="urn:microsoft.com/office/officeart/2005/8/layout/hList7#1"/>
    <dgm:cxn modelId="{4D4DEB32-AADF-4E2C-9EAC-08D155A20694}" type="presParOf" srcId="{198F5870-138F-4A0F-A32F-218AA1145E95}" destId="{C3A0CB1E-63A1-4ED5-9AAA-FD2384314999}" srcOrd="6" destOrd="0" presId="urn:microsoft.com/office/officeart/2005/8/layout/hList7#1"/>
    <dgm:cxn modelId="{33214722-7149-48F5-985A-D043C98AD001}" type="presParOf" srcId="{C3A0CB1E-63A1-4ED5-9AAA-FD2384314999}" destId="{F92BE875-8042-4B0C-8FF0-D4E596EFF649}" srcOrd="0" destOrd="0" presId="urn:microsoft.com/office/officeart/2005/8/layout/hList7#1"/>
    <dgm:cxn modelId="{D83EABD3-2F68-4316-AF99-8B10DD82F1B4}" type="presParOf" srcId="{C3A0CB1E-63A1-4ED5-9AAA-FD2384314999}" destId="{E301A2D4-8C39-4810-BAA9-45DA0FF49D0B}" srcOrd="1" destOrd="0" presId="urn:microsoft.com/office/officeart/2005/8/layout/hList7#1"/>
    <dgm:cxn modelId="{1C8A4BE4-6C62-4E0A-82F7-8C9699FF6BB9}" type="presParOf" srcId="{C3A0CB1E-63A1-4ED5-9AAA-FD2384314999}" destId="{2D2FD5FF-35C6-4F10-922C-61E4CAFBAF01}" srcOrd="2" destOrd="0" presId="urn:microsoft.com/office/officeart/2005/8/layout/hList7#1"/>
    <dgm:cxn modelId="{748F0389-87EA-4453-B954-C6662A98D4F5}" type="presParOf" srcId="{C3A0CB1E-63A1-4ED5-9AAA-FD2384314999}" destId="{D3FEABC4-E819-4E80-8AAF-E6F5CBD6358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AD4F-52FC-4E9C-BED6-802984AD35A7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/>
            <a:t>Continuidad de Atención</a:t>
          </a:r>
        </a:p>
      </dsp:txBody>
      <dsp:txXfrm>
        <a:off x="2153920" y="477519"/>
        <a:ext cx="1788160" cy="1097280"/>
      </dsp:txXfrm>
    </dsp:sp>
    <dsp:sp modelId="{061FBBF5-4C83-4971-A13D-1D657B06F47A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/>
            <a:t>Calidad y acceso oportuno</a:t>
          </a:r>
        </a:p>
      </dsp:txBody>
      <dsp:txXfrm>
        <a:off x="3454400" y="2204720"/>
        <a:ext cx="1463040" cy="1341120"/>
      </dsp:txXfrm>
    </dsp:sp>
    <dsp:sp modelId="{3B52A1C8-31BB-4E45-9410-BC6885CA1A29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/>
            <a:t>Anticipación del daño</a:t>
          </a:r>
        </a:p>
      </dsp:txBody>
      <dsp:txXfrm>
        <a:off x="1178560" y="2204720"/>
        <a:ext cx="1463040" cy="1341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CBC6B-9EB7-44FD-95D2-256E1B1154E8}">
      <dsp:nvSpPr>
        <dsp:cNvPr id="0" name=""/>
        <dsp:cNvSpPr/>
      </dsp:nvSpPr>
      <dsp:spPr>
        <a:xfrm>
          <a:off x="1878" y="0"/>
          <a:ext cx="1968498" cy="52325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>
              <a:solidFill>
                <a:schemeClr val="tx1"/>
              </a:solidFill>
            </a:rPr>
            <a:t>Modelo Asistencial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/>
            <a:t>Plan Nacional de TE no GES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/>
            <a:t>Especialistas en Red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/>
            <a:t>Red Nacional de Telemedicina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700" kern="1200" dirty="0"/>
        </a:p>
      </dsp:txBody>
      <dsp:txXfrm>
        <a:off x="1878" y="2093024"/>
        <a:ext cx="1968498" cy="2093024"/>
      </dsp:txXfrm>
    </dsp:sp>
    <dsp:sp modelId="{91C392EA-203D-4640-A967-098541C15498}">
      <dsp:nvSpPr>
        <dsp:cNvPr id="0" name=""/>
        <dsp:cNvSpPr/>
      </dsp:nvSpPr>
      <dsp:spPr>
        <a:xfrm>
          <a:off x="215218" y="0"/>
          <a:ext cx="1742442" cy="17424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8F35D-0225-4DE0-AE6D-25455B1E083D}">
      <dsp:nvSpPr>
        <dsp:cNvPr id="0" name=""/>
        <dsp:cNvSpPr/>
      </dsp:nvSpPr>
      <dsp:spPr>
        <a:xfrm>
          <a:off x="2029431" y="0"/>
          <a:ext cx="1968498" cy="52325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>
              <a:solidFill>
                <a:schemeClr val="tx1"/>
              </a:solidFill>
            </a:rPr>
            <a:t>Gobernanza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/>
            <a:t>Participación Ciudadana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/>
            <a:t>Estrategias regulación Telemedicina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/>
            <a:t>Integración entre Divisiones SSRA</a:t>
          </a:r>
          <a:endParaRPr lang="es-CL" sz="1700" kern="1200" dirty="0"/>
        </a:p>
      </dsp:txBody>
      <dsp:txXfrm>
        <a:off x="2029431" y="2093024"/>
        <a:ext cx="1968498" cy="2093024"/>
      </dsp:txXfrm>
    </dsp:sp>
    <dsp:sp modelId="{16413CBA-2F1B-435B-BB9E-E490A9C0B17A}">
      <dsp:nvSpPr>
        <dsp:cNvPr id="0" name=""/>
        <dsp:cNvSpPr/>
      </dsp:nvSpPr>
      <dsp:spPr>
        <a:xfrm>
          <a:off x="2123432" y="0"/>
          <a:ext cx="1742442" cy="174244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6650C-E01A-415D-9976-B37737F8573E}">
      <dsp:nvSpPr>
        <dsp:cNvPr id="0" name=""/>
        <dsp:cNvSpPr/>
      </dsp:nvSpPr>
      <dsp:spPr>
        <a:xfrm>
          <a:off x="4056984" y="0"/>
          <a:ext cx="1968498" cy="52325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>
              <a:solidFill>
                <a:schemeClr val="tx1"/>
              </a:solidFill>
            </a:rPr>
            <a:t>Organización y Gestión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/>
            <a:t>Instrumento de Evaluación SS en RISS (OPS)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/>
            <a:t>Capacitación en MGPSS /OPS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700" kern="1200" dirty="0"/>
        </a:p>
      </dsp:txBody>
      <dsp:txXfrm>
        <a:off x="4056984" y="2093024"/>
        <a:ext cx="1968498" cy="2093024"/>
      </dsp:txXfrm>
    </dsp:sp>
    <dsp:sp modelId="{A8A9B624-ECAE-41D1-AA95-BA3BB3866585}">
      <dsp:nvSpPr>
        <dsp:cNvPr id="0" name=""/>
        <dsp:cNvSpPr/>
      </dsp:nvSpPr>
      <dsp:spPr>
        <a:xfrm>
          <a:off x="4188552" y="0"/>
          <a:ext cx="1742442" cy="174244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BE875-8042-4B0C-8FF0-D4E596EFF649}">
      <dsp:nvSpPr>
        <dsp:cNvPr id="0" name=""/>
        <dsp:cNvSpPr/>
      </dsp:nvSpPr>
      <dsp:spPr>
        <a:xfrm>
          <a:off x="6084538" y="0"/>
          <a:ext cx="1968498" cy="52325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>
              <a:solidFill>
                <a:schemeClr val="tx1"/>
              </a:solidFill>
            </a:rPr>
            <a:t>Financiamiento e Incentivos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/>
            <a:t>Piloto GRD con FONASA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/>
            <a:t>Implementación PERC/OPS</a:t>
          </a:r>
          <a:endParaRPr lang="es-CL" sz="1900" kern="1200" dirty="0"/>
        </a:p>
      </dsp:txBody>
      <dsp:txXfrm>
        <a:off x="6084538" y="2093024"/>
        <a:ext cx="1968498" cy="2093024"/>
      </dsp:txXfrm>
    </dsp:sp>
    <dsp:sp modelId="{D3FEABC4-E819-4E80-8AAF-E6F5CBD63588}">
      <dsp:nvSpPr>
        <dsp:cNvPr id="0" name=""/>
        <dsp:cNvSpPr/>
      </dsp:nvSpPr>
      <dsp:spPr>
        <a:xfrm>
          <a:off x="6312472" y="0"/>
          <a:ext cx="1742442" cy="174244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C020C-7468-4E1F-A48B-1E0CC2A79F35}">
      <dsp:nvSpPr>
        <dsp:cNvPr id="0" name=""/>
        <dsp:cNvSpPr/>
      </dsp:nvSpPr>
      <dsp:spPr>
        <a:xfrm>
          <a:off x="322196" y="4186048"/>
          <a:ext cx="7410521" cy="78488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8494C0-6342-4722-AB10-1CE56F4A438F}" type="datetime1">
              <a:rPr lang="es-ES_tradnl" altLang="es-CL"/>
              <a:pPr>
                <a:defRPr/>
              </a:pPr>
              <a:t>04/11/2016</a:t>
            </a:fld>
            <a:endParaRPr lang="es-ES_tradnl" alt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D7BFE9-D369-4243-82AC-E14FCBEBE3D8}" type="slidenum">
              <a:rPr lang="es-ES_tradnl" altLang="es-CL"/>
              <a:pPr>
                <a:defRPr/>
              </a:pPr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730088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4T01:48:53.44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E7C3F8C8-3DEF-4B68-A4EE-515F7248D7F0}" emma:medium="tactile" emma:mode="ink">
          <msink:context xmlns:msink="http://schemas.microsoft.com/ink/2010/main" type="inkDrawing" rotatedBoundingBox="10322,7781 15217,1896 17097,3459 12201,9344" shapeName="Other"/>
        </emma:interpretation>
      </emma:emma>
    </inkml:annotationXML>
    <inkml:trace contextRef="#ctx0" brushRef="#br0">4877 1,'-5'0,"-5"0,-2 4,1 7,3 5,-2 6,1 2,2 3,1 1,3 0,-3-5,-1-1,2 0,0 1,2 1,2 1,-5-4,-5-5,-1-1,2 2,2 2,-1-2,-5-3,1-1,-3-1,2 1,3 3,0-1,0 2,-2 2,-3-2,-3-4,-4-4,-2-4,-2-2,0-2,-1-1,1-1,-1 0,1 0,-1 1,1-1,0 1,4 5,2 1,5 4,0 1,2 3,0-1,-2-3,0 2,0-2,-3-2,-2 3,-3 3,-1-1,-2-2,0-3,-1-3,5 2,2 1,0-3,-2 4,-1 0,-1-2,-1-1,0-3,-1-1,-1-1,1-1,0 0,0-1,0 1,-1 0,1-1,0 1,0 0,0 0,0 0,0 0,0 0,0 0,0 0,0 0,5 5,5 10,7 8,4 4,4 2,1 1,2 0,0-1,0 0,0-1,0-1,-5-4,-2-2,0 0,-3-3,0-1,1 2,2 2,-3-2,1 0,1 1,3 2,-4-3,0 1,2 0,-4-2,1 0,1 1,-2 3,-4 1,0 2,-1-3,0-1,0-4,-8-5,-4-5,-2-3,-1-2,0-2,1-1,0 0,1 1,0-1,1 0,0 1,0 0,0 0,0-5,1-1,3-4,2-1,0 2,3-3,1 2,2-3,0 1,-2 3,-3 2,-8 3,-3-3,-5 1,-2 0,1 2,3 1,2 1,2 2,2-1,0 2,1-1,1 0,-1 0,1 1,3 3,3 7,-1 1,-2-1,4 1,5 4,0-1,3 2,-2-2,1 0,-1 3,-4-1,-3-5,2 1,4 3,-1 3,-1 3,1 3,-2 1,3 1,4 0,3 1,3 0,2-1,1 0,2 1,-1-1,1 0,0 0,-1 0,0 0,1 0,-1 0,0 0,0 0,0 0,0 0,0 0,0 0,-1 0,6-5,1-1,5 1,-1 0,4-3,4-5,3-4,2-5,3-3,1-1,0-2,-8 5,-8 6,-6 6,-3 4,-3 4,0 3,-1 0,0 2,1-1,0 0,1 0,-1-1,1 0,0 1,0-1,5-5,1-1,0 0,3-3,1-1,-2 2,-2 3,-7-4,-3 1,-6-3,0 0,0 2,3 2,-2-1,0 0,1 1,-1 2,-1 2,-2-3,1-1,-3-3,-3-5,1 0,-1-2,2 2,-1-1,2 2,0-1,1 2,-2-1,-2 1,-3-1,-3-3,-2-3,3-8,1-3,4-6,0-6,3-4,0 1,1-2,-1 4,-2 5,0-1,-1 2,-2 3,-2 3,-3 7,-2 2,0 2,-1-1,4 4,1-1,1 0,3 2,0-1,3 4,0-1,-2-3,-4-2,-1-3,-3-2,-1-1,-1-1,-1-1,1 1,-1-1,1 1,-1-1,1 1,0 0,0 0,0 5,0 1,0 0,0-2,0 0,0-2,0-1,0-1,0 0,0 0,0 0,0 0,0-1,0 1,-5-4,-1-3,0 2,6-5,3 1,1 1,-1 2,0-2,-1 0,-1 1,0 2,-1 2,0 1,0 2,5 4,10 7,7 6,10 5,3 2,1 3,-2 1,-1 5,-2 1,-2 0,-1-1,-1-3,0 0,-1-2,1-1,0 0,-1 0,1 0,0 0,0-1,0 1,0 0,0 0,0 0,0 0,0 0,0 0,0 0,5 0,1 0,0 0,-2 0,0 0,-2 0,-1 0,-1 0,5-4,1-2,-1 0,0 1,-2 2,-1 1,-1 1,-1 5,0 2,0 0,0-1,0-1,4-2,2-1,4-5,6-2,-1 0,2-3,-2-1,2 2,-3 2,1-2,3-5,2-5,-1 2,-1-3,-2 4,-4 3,0-1,-1 2,1-1,-1 1,-2 2,1-2,5-3,3-5,-1 2,-3 3,-4 5,-4 3,-3 3,-2 2,-1 1,-5 0,-7-3,-5-7,-5-6,2-1,-1-1,-1-2,-2-3,4 2,5 6,5 5,4 4,3 3,3 2,0 1,1 1,0 0,0 0,0 0,-1-1,-4-4,-2-2,0 0,-3 2,-1 0,2 2,2 1,3 0,1 1,1 1,0-1,2 0,-1 0,5-4,2-2,-1 0,-1 2,-2 0,4-2,0-2,-1 2,-1 1,3-2,-1-1,0 1,3 7,-1 3,-1 1,2-5,-1-2,4-5,-2-1,3-4,-1 0,1-2,4-3,-2 2,-4 3,2-1,2-2,3-3,-2 1,2 0,-4 2,-3 5,-4 3,-4 4,-7-12,-7-7,-2-5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4T01:49:09.276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0BFC2B2A-50A0-4F25-9837-0742F4FEA6D1}" emma:medium="tactile" emma:mode="ink">
          <msink:context xmlns:msink="http://schemas.microsoft.com/ink/2010/main" type="inkDrawing" rotatedBoundingBox="7521,10061 10512,11947 10309,12270 7317,10384" semanticType="callout" shapeName="Other">
            <msink:sourceLink direction="with" ref="{8C13E5CE-1E78-4C2B-8961-F5D5C38847AE}"/>
          </msink:context>
        </emma:interpretation>
      </emma:emma>
    </inkml:annotationXML>
    <inkml:trace contextRef="#ctx0" brushRef="#br0">1 0,'9'0,"8"0,1 5,-3 6,-4 5,1 1,3-3,-1 0,-3 3,-3 4,-3 1,-3 3,3-3,2-1,-2 0,4-2,-1-1,0 1,2-2,-1 1,-1 1,-2 2,-3 3,-1 1,-1 1,4 1,0 1,1-1,3-4,4-6,1-2,-2 1,1-1,-2 1,3-3,2-3,0 1,1-1,2-2,3 2,6-1,-1 3,-1-1,1-2,-1-3,0-2,0-2,-4-6,-5-6,-2-3,1 2,3 3,3 2,2 3,1 1,-3 6,-1 7,-4 6,0 5,-3 3,-4 2,1-4,-2-1,3-4,-1-1,2-3,-1 1,-2 2,1 3,4-2,-1 0,2-2,2 0,4 2,-3 3,0-2,2-5,2 0,-4 3,-4 2,0-1,1-5,3 1,-1 2,0 4,2-3,2-3,2 0,1-2,2-3,-5 1,-1-1,1-2,-4 3,0-1,1-2,3-2,1-1,2-3,1 5,1 0,0-1,5 4,2 0,-1-1,-1-3,-6 4,-8 3,-6 6,-1-1,2-4,-1 2,-2 1,1 4,3-2,0 1,2 1,3-2,2-5,3-4,2-4,-4-7,-1-3,5-1,3 0,1 2,0 1,0 1,-1 1,-6 6,-1 1,-5 5,-6 4,-4 5,2-1,3-4,-1 1,4-4,-2 2,2 3,3-2,2-3,4-4,1-3,2-2,-5 2,0 1,0 0,-4 2,-5 6,1-1,-3 3,6 3,5-2,-2 1,1-2,1 0,2 2,1-2,1-3,-4 0,-1-2,0-3,2-2,1-3,-4-7,-4-11,-6-3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4T01:50:31.971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ignorePressure" value="1"/>
    </inkml:brush>
  </inkml:definitions>
  <inkml:traceGroup>
    <inkml:annotationXML>
      <emma:emma xmlns:emma="http://www.w3.org/2003/04/emma" version="1.0">
        <emma:interpretation id="{F9A5610A-756F-4550-ABCA-855C4AB682EE}" emma:medium="tactile" emma:mode="ink">
          <msink:context xmlns:msink="http://schemas.microsoft.com/ink/2010/main" type="writingRegion" rotatedBoundingBox="8169,6298 9841,6298 9841,10787 8169,10787"/>
        </emma:interpretation>
      </emma:emma>
    </inkml:annotationXML>
    <inkml:traceGroup>
      <inkml:annotationXML>
        <emma:emma xmlns:emma="http://www.w3.org/2003/04/emma" version="1.0">
          <emma:interpretation id="{30D6FA77-0084-4C98-83B0-3BD958F4E661}" emma:medium="tactile" emma:mode="ink">
            <msink:context xmlns:msink="http://schemas.microsoft.com/ink/2010/main" type="paragraph" rotatedBoundingBox="8169,6298 9841,6298 9841,10787 8169,107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F852F0-0510-4A2C-B8B2-A9859CA95E2E}" emma:medium="tactile" emma:mode="ink">
              <msink:context xmlns:msink="http://schemas.microsoft.com/ink/2010/main" type="line" rotatedBoundingBox="8169,6298 9841,6298 9841,10787 8169,10787"/>
            </emma:interpretation>
          </emma:emma>
        </inkml:annotationXML>
        <inkml:traceGroup>
          <inkml:annotationXML>
            <emma:emma xmlns:emma="http://www.w3.org/2003/04/emma" version="1.0">
              <emma:interpretation id="{8C13E5CE-1E78-4C2B-8961-F5D5C38847AE}" emma:medium="tactile" emma:mode="ink">
                <msink:context xmlns:msink="http://schemas.microsoft.com/ink/2010/main" type="inkWord" rotatedBoundingBox="8169,6298 9841,6298 9841,10787 8169,10787">
                  <msink:destinationLink direction="with" ref="{0BFC2B2A-50A0-4F25-9837-0742F4FEA6D1}"/>
                </msink:context>
              </emma:interpretation>
              <emma:one-of disjunction-type="recognition" id="oneOf0">
                <emma:interpretation id="interp0" emma:lang="es-CL" emma:confidence="0">
                  <emma:literal>?</emma:literal>
                </emma:interpretation>
                <emma:interpretation id="interp1" emma:lang="es-CL" emma:confidence="0">
                  <emma:literal>{</emma:literal>
                </emma:interpretation>
                <emma:interpretation id="interp2" emma:lang="es-CL" emma:confidence="0">
                  <emma:literal>,</emma:literal>
                </emma:interpretation>
                <emma:interpretation id="interp3" emma:lang="es-CL" emma:confidence="0">
                  <emma:literal>a</emma:literal>
                </emma:interpretation>
                <emma:interpretation id="interp4" emma:lang="es-CL" emma:confidence="0">
                  <emma:literal>7</emma:literal>
                </emma:interpretation>
              </emma:one-of>
            </emma:emma>
          </inkml:annotationXML>
          <inkml:trace contextRef="#ctx0" brushRef="#br0">397 132,'4'0,"2"-4,0-7,4-1,4 2,4 2,5 2,2 3,-3-3,-1-1,-3-3,-1 0,-3-4,-4-3,-4 6,-2 9,-3 9,-1 9,0 6,-1 3,5-2,1 0,1 0,3-3,0-2,4-2,-2-1,4-2,-2 2,1-3,-1 2,2-2,-2 2,1 3,4-1,-2 1,-4 2,-3 3,1-3,3-4,4-5,9 1,4-2,2-3,0 3,3 0,1-2,-1-2,-7-7,-3-2,-2-1,0 0,1 2,1 0,1 2,0 0,0 1,1 0,0 0,1 0,-1 0,0 5,0 6,5 1,1-2,0 3,-6 3,-3-1,-5 2,-6 2,-6 3,-3 2,-3 1,-1 2,-6-4,-6-2,-1 1,2 1,-2 1,1 1,-2-4,2 0,-3-5,3 1,2 1,3 2,3 3,2 2,2 5,0 3,1 0,-1 4,1 0,-1-2,0-2,1-2,3-1,2-2,0-1,-1 0,-2 4,-1 2,-1-1,0-1,-1 0,0-2,-1-1,-3-5,-3-3,1 2,-3 0,-5 1,-5-3,1 0,0 1,-3-4,-2-4,-2-4,4 1,0-2,5 3,-5-1,-4-1,-1-4,3 4,1-1,0 3,-2 0,0-2,3 1,1 1,4 1,0 0,2 2,0-2,1 3,4 2,3 4,-2-3,0 1,2 2,1 2,-2-4,0 1,-4-4,0 0,-7-2,-6-5,-2-2,-2-4,-1-1,5 3,1 0,6 5,0 9,-2 2,4 2,3 1,-1-3,-2-5,1-1,3 2,-2-3,3 2,-3-2,-4 1,-2 2,0 4,1-3,-3-3,3-1,4 3,1-3,-3-2,1 0,-1-1,3 6,2 6,4 2,3 3,2 0,2 0,0 1,1-1,-1 0,5-6,7-5,4-6,6-6,2 2,-1 4,-2 0,2-1,-5 1,1 0,1-3,1-2,3-3,1-1,-4 3,0 1,-4 4,-5 5,0 0,-2 2,-2 3,1-3,0 1,-2 2,-2 3,-7-4,-7-4,-7-5,-5-4,-9-4,-3-1,-1-1,1-1,1 0,2 5,1 1,6 5,6 5,2 0,4 3,3 1,-2-1,2 1,1 1,-2 2,0 2,2 1,2 2,1 0,3 0,0 1,1-1,0 0,-4-4,-6-7,-6-5,-5-5,-4-4,3 3,5 5,5 5,5 5,4 4,2 2,1 1,1 1,0 0,0 0,0 0,-5-5,-2-2,-4 1,-1 0,-3-3,1 0,3 1,3 2,2 1,3 2,1 2,1-1,0 2,1-1,0 0,-1 1,0 4,1 5,-1 2,0-1,0-3,0-2,-5-8,-6-7,-5-7,-10-5,-5-4,-1-3,-1 0,6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4T01:50:33.218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ignorePressure" value="1"/>
    </inkml:brush>
  </inkml:definitions>
  <inkml:traceGroup>
    <inkml:annotationXML>
      <emma:emma xmlns:emma="http://www.w3.org/2003/04/emma" version="1.0">
        <emma:interpretation id="{F17C572A-9C47-426A-B0BF-7452486F058B}" emma:medium="tactile" emma:mode="ink">
          <msink:context xmlns:msink="http://schemas.microsoft.com/ink/2010/main" type="writingRegion" rotatedBoundingBox="16050,14212 16065,14212 16065,15524 16050,15524"/>
        </emma:interpretation>
      </emma:emma>
    </inkml:annotationXML>
    <inkml:traceGroup>
      <inkml:annotationXML>
        <emma:emma xmlns:emma="http://www.w3.org/2003/04/emma" version="1.0">
          <emma:interpretation id="{158C751E-BC78-4D95-A382-78E0A2B5F347}" emma:medium="tactile" emma:mode="ink">
            <msink:context xmlns:msink="http://schemas.microsoft.com/ink/2010/main" type="paragraph" rotatedBoundingBox="16050,14212 16065,14212 16065,15524 16050,15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C82BEB-4F46-4FD4-AF96-AAE6048D6331}" emma:medium="tactile" emma:mode="ink">
              <msink:context xmlns:msink="http://schemas.microsoft.com/ink/2010/main" type="line" rotatedBoundingBox="16050,14212 16065,14212 16065,15524 16050,15524"/>
            </emma:interpretation>
          </emma:emma>
        </inkml:annotationXML>
        <inkml:traceGroup>
          <inkml:annotationXML>
            <emma:emma xmlns:emma="http://www.w3.org/2003/04/emma" version="1.0">
              <emma:interpretation id="{52F702BE-CD9C-4DBB-A5F2-B1F1C9C79F60}" emma:medium="tactile" emma:mode="ink">
                <msink:context xmlns:msink="http://schemas.microsoft.com/ink/2010/main" type="inkWord" rotatedBoundingBox="16050,14212 16065,14212 16065,15524 16050,15524"/>
              </emma:interpretation>
              <emma:one-of disjunction-type="recognition" id="oneOf0">
                <emma:interpretation id="interp0" emma:lang="es-CL" emma:confidence="0">
                  <emma:literal>.</emma:literal>
                </emma:interpretation>
                <emma:interpretation id="interp1" emma:lang="es-CL" emma:confidence="0">
                  <emma:literal>'</emma:literal>
                </emma:interpretation>
                <emma:interpretation id="interp2" emma:lang="es-CL" emma:confidence="0">
                  <emma:literal>:</emma:literal>
                </emma:interpretation>
                <emma:interpretation id="interp3" emma:lang="es-CL" emma:confidence="0">
                  <emma:literal>j</emma:literal>
                </emma:interpretation>
                <emma:interpretation id="interp4" emma:lang="es-CL" emma:confidence="0">
                  <emma:literal>m</emma:literal>
                </emma:interpretation>
              </emma:one-of>
            </emma:emma>
          </inkml:annotationXML>
          <inkml:trace contextRef="#ctx0" brushRef="#br0">1 0</inkml:trace>
          <inkml:trace contextRef="#ctx0" brushRef="#br0" timeOffset="16992">1-1297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F7FDB1C-EB8C-441A-AE13-995F40E8CCCB}" type="datetime1">
              <a:rPr lang="en-US" altLang="es-CL"/>
              <a:pPr>
                <a:defRPr/>
              </a:pPr>
              <a:t>11/4/2016</a:t>
            </a:fld>
            <a:endParaRPr lang="en-US" alt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1F5AC61-4904-435F-9FBC-D29123A638C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925553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altLang="es-CL">
              <a:ea typeface="MS PGothic" pitchFamily="34" charset="-128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8251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D936-F7D4-470C-823E-66D164D8FA07}" type="slidenum">
              <a:rPr lang="es-CL" smtClean="0">
                <a:solidFill>
                  <a:prstClr val="black"/>
                </a:solidFill>
              </a:rPr>
              <a:pPr/>
              <a:t>2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3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5AC61-4904-435F-9FBC-D29123A638C4}" type="slidenum">
              <a:rPr lang="en-US" altLang="es-CL" smtClean="0"/>
              <a:pPr>
                <a:defRPr/>
              </a:pPr>
              <a:t>3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9995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altLang="es-CL">
              <a:ea typeface="MS PGothic" pitchFamily="34" charset="-128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35355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altLang="es-CL">
              <a:ea typeface="MS PGothic" pitchFamily="34" charset="-128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60407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s-CL" altLang="es-CL" sz="18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45108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253F8716-AC8D-489F-BEAC-27AC4A4BC59D}" type="slidenum">
              <a:rPr lang="es-ES" altLang="es-CL" sz="1200">
                <a:latin typeface="Arial" panose="020B0604020202020204" pitchFamily="34" charset="0"/>
                <a:ea typeface="MS PGothic" panose="020B0600070205080204" pitchFamily="34" charset="-128"/>
              </a:rPr>
              <a:pPr algn="r" eaLnBrk="1" hangingPunct="1"/>
              <a:t>22</a:t>
            </a:fld>
            <a:endParaRPr lang="es-ES" altLang="es-CL" sz="1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CL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998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/Users/CDEB/Desktop/logoMINSAL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/Users/CDEB/Desktop/logoMINSAL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/Users/CDEB/Desktop/logoMINSAL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/Users/CDEB/Desktop/logoMINSAL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/Users/CDEB/Desktop/logoMINSAL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/Users/CDEB/Desktop/logoMINSAL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/Users/CDEB/Desktop/logoMINSAL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/Users/CDEB/Desktop/logoMINSAL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/Users/CDEB/Desktop/logoMINSAL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/Users/CDEB/Desktop/logoMINSAL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/Users/CDEB/Desktop/logoMINSAL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/Users/CDEB/Pictures/3.png" TargetMode="External"/><Relationship Id="rId5" Type="http://schemas.openxmlformats.org/officeDocument/2006/relationships/image" Target="../media/image3.png"/><Relationship Id="rId4" Type="http://schemas.openxmlformats.org/officeDocument/2006/relationships/image" Target="/Users/CDEB/Pictures/1.png" TargetMode="Externa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1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5" y="4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8413751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8697915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CuadroTexto 11"/>
          <p:cNvSpPr txBox="1"/>
          <p:nvPr userDrawn="1"/>
        </p:nvSpPr>
        <p:spPr>
          <a:xfrm>
            <a:off x="133350" y="6494463"/>
            <a:ext cx="276225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s-ES_tradnl" sz="1000">
                <a:solidFill>
                  <a:srgbClr val="7F7F7F"/>
                </a:solidFill>
                <a:latin typeface="Verdana" charset="0"/>
                <a:cs typeface="Verdana" charset="0"/>
              </a:rPr>
              <a:t>Gobierno de Chile / Ministerio de Salud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652781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37F09-A632-4B4C-87F7-B745A2BE026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EA987-5A33-4131-96CB-D475B7694E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358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BBA6D-9664-49A9-8E36-FE73BF8B27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01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C9B51-5458-4819-9432-DDF30155FF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84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1390-0790-41D3-A6DB-408F0C523A6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233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BF027-EFD4-4B2A-B70B-F1DD304D52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382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4913" y="152400"/>
            <a:ext cx="2043112" cy="58499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1" y="152400"/>
            <a:ext cx="5980113" cy="58499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2F54F-8083-40C2-8F71-55B2379A46D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9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A7A0-4934-41C0-8D25-B9C2ECF3BE2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CF331-841C-4981-BC2E-754553B2571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A7426-0E6C-4879-8E70-A875066440D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D8A2A-F91B-4842-BA1B-135481B0753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FE842-9F28-44C8-BD80-8A3FA0D65D8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4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A574-2A47-4779-AD88-B8DB81EF5C6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7153277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logoMINSAL.jpg" descr="/Users/CDEB/Desktop/logoMINSAL.jpg"/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53277" y="2286000"/>
            <a:ext cx="1990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4764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35C3EDE-B517-426A-B22A-909D4AE5A9A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7153277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logoMINSAL.jpg" descr="/Users/CDEB/Desktop/logoMINSAL.jpg"/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53277" y="2286000"/>
            <a:ext cx="1990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4764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230E646-1372-4E08-9A52-6EFC2599156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7153277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logoMINSAL.jpg" descr="/Users/CDEB/Desktop/logoMINSAL.jpg"/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53277" y="2286000"/>
            <a:ext cx="1990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4764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F3FA194-1590-4ED8-9E0B-B1E0B6273A6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7153277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" name="logoMINSAL.jpg" descr="/Users/CDEB/Desktop/logoMINSAL.jpg"/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53277" y="2286000"/>
            <a:ext cx="1990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4764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374F912-4376-432A-9B5E-193C57C65EF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7153277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" name="logoMINSAL.jpg" descr="/Users/CDEB/Desktop/logoMINSAL.jpg"/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53277" y="2286000"/>
            <a:ext cx="1990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4764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E1D0D7C-B64A-4135-B514-DA0C308235C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7153277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" name="logoMINSAL.jpg" descr="/Users/CDEB/Desktop/logoMINSAL.jpg"/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53277" y="2286000"/>
            <a:ext cx="1990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4764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4E10234-F5BF-475F-9872-476DA052A6B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 userDrawn="1"/>
        </p:nvSpPr>
        <p:spPr bwMode="auto">
          <a:xfrm>
            <a:off x="7153277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" name="logoMINSAL.jpg" descr="/Users/CDEB/Desktop/logoMINSAL.jpg"/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53277" y="2286000"/>
            <a:ext cx="1990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4764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417879-92C3-4E46-947B-E1191315920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7153277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" name="logoMINSAL.jpg" descr="/Users/CDEB/Desktop/logoMINSAL.jpg"/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53277" y="2286000"/>
            <a:ext cx="1990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4764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663053-5B83-4B62-9A36-6592D0F671A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7153277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" name="logoMINSAL.jpg" descr="/Users/CDEB/Desktop/logoMINSAL.jpg"/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53277" y="2286000"/>
            <a:ext cx="1990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4764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6F7E0CA-CAD4-4A74-8211-EA6807C5986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7153277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logoMINSAL.jpg" descr="/Users/CDEB/Desktop/logoMINSAL.jpg"/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53277" y="2286000"/>
            <a:ext cx="1990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4764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10E18E4-E92A-4584-A4AD-29FE8B2C175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7153277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logoMINSAL.jpg" descr="/Users/CDEB/Desktop/logoMINSAL.jpg"/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53277" y="2286000"/>
            <a:ext cx="1990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4764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A7564F-00F2-45E8-99BB-B74200C9E52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BE12-499C-424D-86D0-57F0C9A9445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5C7DF-E67D-4A8F-B6E4-FFF028CCE6C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8413751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8697915" y="4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8413751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8697915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CuadroTexto 11"/>
          <p:cNvSpPr txBox="1"/>
          <p:nvPr userDrawn="1"/>
        </p:nvSpPr>
        <p:spPr>
          <a:xfrm>
            <a:off x="133350" y="6494463"/>
            <a:ext cx="276225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s-ES_tradnl" sz="1000">
                <a:solidFill>
                  <a:srgbClr val="7F7F7F"/>
                </a:solidFill>
                <a:latin typeface="Verdana" charset="0"/>
                <a:cs typeface="Verdana" charset="0"/>
              </a:rPr>
              <a:t>Gobierno de Chile / Ministerio de Salud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1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099DB-AE91-4EE1-8290-45DFB5183C7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75467-6D67-49DC-99AD-A366BFE7F2B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1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5" y="4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8413751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8697915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CuadroTexto 11"/>
          <p:cNvSpPr txBox="1"/>
          <p:nvPr userDrawn="1"/>
        </p:nvSpPr>
        <p:spPr>
          <a:xfrm>
            <a:off x="133350" y="6494463"/>
            <a:ext cx="276225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s-ES_tradnl" sz="1000">
                <a:solidFill>
                  <a:srgbClr val="7F7F7F"/>
                </a:solidFill>
                <a:latin typeface="Verdana" charset="0"/>
                <a:cs typeface="Verdana" charset="0"/>
              </a:rPr>
              <a:t>Gobierno de Chile / Ministerio de Salud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652781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8ECC-E50A-4693-8243-5708FC287E6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CEBC4-6B7D-440A-A72E-FA97E4435F9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C3068-74A6-404D-8E2D-105179B3143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6AA0-B058-45B5-99B4-4477A5CF94A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B3C0F-A925-4E29-999E-7A2A5DFC54D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7792-FB89-4C76-8962-F71488D00D8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4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215A9-BC08-4EDF-AE01-AFAE8462CE0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1DCE-1CFF-403E-BC3C-1C433345B5D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589B5-6874-4E39-8129-D2860903738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1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6CA8D-70FD-48D9-B736-A9266DFBFFE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7E79-B40E-4137-9107-C065B55F7CF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652781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0D848-C9C0-454C-AC11-5ABC9CAAB9E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2579-616E-4F39-B696-A38B79FF028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DD74-3CA8-45CC-A484-8F1EF7EE0AC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A6AA6-7E76-45B7-8F98-E42D0831D84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3122-8064-416D-90EC-971AAAE3AEF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4846-FCE8-4859-9ED2-F875238C629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4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EB16-2848-449B-BA2C-2723AAC8F6E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4"/>
          <p:cNvSpPr>
            <a:spLocks noChangeArrowheads="1"/>
          </p:cNvSpPr>
          <p:nvPr userDrawn="1"/>
        </p:nvSpPr>
        <p:spPr bwMode="auto">
          <a:xfrm>
            <a:off x="533405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65"/>
          <p:cNvSpPr>
            <a:spLocks noChangeArrowheads="1"/>
          </p:cNvSpPr>
          <p:nvPr userDrawn="1"/>
        </p:nvSpPr>
        <p:spPr bwMode="auto">
          <a:xfrm>
            <a:off x="1566868" y="3333750"/>
            <a:ext cx="1481137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7705" y="3452821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70"/>
          <p:cNvSpPr>
            <a:spLocks noChangeArrowheads="1"/>
          </p:cNvSpPr>
          <p:nvPr userDrawn="1"/>
        </p:nvSpPr>
        <p:spPr bwMode="auto">
          <a:xfrm>
            <a:off x="533405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1"/>
          <p:cNvSpPr>
            <a:spLocks noChangeArrowheads="1"/>
          </p:cNvSpPr>
          <p:nvPr userDrawn="1"/>
        </p:nvSpPr>
        <p:spPr bwMode="auto">
          <a:xfrm>
            <a:off x="1566868" y="0"/>
            <a:ext cx="1481137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9" name="1.png" descr="/Users/CDEB/Pictures/1.png"/>
          <p:cNvPicPr>
            <a:picLocks noChangeAspect="1"/>
          </p:cNvPicPr>
          <p:nvPr userDrawn="1"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566864" y="3430595"/>
            <a:ext cx="1384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3.png" descr="/Users/CDEB/Pictures/3.png"/>
          <p:cNvPicPr>
            <a:picLocks noChangeAspect="1"/>
          </p:cNvPicPr>
          <p:nvPr userDrawn="1"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1566868" y="6400800"/>
            <a:ext cx="20716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5" y="152400"/>
            <a:ext cx="8164513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5" y="1477963"/>
            <a:ext cx="8177213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183313" y="652781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C72FFC4-4105-4D46-84E6-9ADDFBC2C1D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9C50DB0-38BB-45CE-A030-C9212C41AC5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2C04C00-792F-4944-86EB-26F7EBCEBB8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0952482-F7B9-4A1E-9D7B-A5CE03ABD61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E2F74AD-EE99-4640-B6FC-EB54507DF17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23A271E-6736-40E9-A8CF-49F1FBCEC91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56F143A-874A-4129-9D77-9B198F0BA84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70F880E-1B8A-443D-88BB-478D027B999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396233C-811B-4532-B5FF-CFE1F30E96C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B58F549-CD8B-43FF-BEB0-1DC10D04555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06ADC45-1B45-4C3B-BE6B-3971693471C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8F51-1221-4F21-853A-9C0BCE22290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941C709-2C60-483F-9C5E-FE1FC8B2095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9B01D-8AAB-40A8-807E-55B5CCC616C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E789-4B1F-4F9F-ABFA-2B059313A8C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8413751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8697915" y="4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8413751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8697915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CuadroTexto 11"/>
          <p:cNvSpPr txBox="1"/>
          <p:nvPr userDrawn="1"/>
        </p:nvSpPr>
        <p:spPr>
          <a:xfrm>
            <a:off x="133350" y="6494463"/>
            <a:ext cx="276225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s-ES_tradnl" sz="1000">
                <a:solidFill>
                  <a:srgbClr val="7F7F7F"/>
                </a:solidFill>
                <a:latin typeface="Verdana" charset="0"/>
                <a:cs typeface="Verdana" charset="0"/>
              </a:rPr>
              <a:t>Gobierno de Chile / Ministerio de Salud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1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69B13-F4F2-483D-A4D6-E70CABF3C8D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DA49-FEA6-4BE4-B75A-1618925882F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1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5" y="4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8413751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8697915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CuadroTexto 11"/>
          <p:cNvSpPr txBox="1"/>
          <p:nvPr userDrawn="1"/>
        </p:nvSpPr>
        <p:spPr>
          <a:xfrm>
            <a:off x="133350" y="6494463"/>
            <a:ext cx="276225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s-ES_tradnl" sz="1000">
                <a:solidFill>
                  <a:srgbClr val="7F7F7F"/>
                </a:solidFill>
                <a:latin typeface="Verdana" charset="0"/>
                <a:cs typeface="Verdana" charset="0"/>
              </a:rPr>
              <a:t>Gobierno de Chile / Ministerio de Salud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652781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41B0-46CA-44B9-95F9-07C622A1528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BAA1D-22B0-4F39-BE29-B9B61609155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B4F59-349D-47A6-AE7E-179E6DBDDFF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78D7-E350-40BE-97E4-3F30355C37E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999EE-AC04-4683-83A3-4F205DC5C15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745E-CABB-45C8-84BE-011538F6531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B5E8-212E-4CC9-803B-CD64D746EED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4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4EC9-7794-4E97-8B01-E18D79F5AEF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2 Grupo"/>
          <p:cNvGrpSpPr>
            <a:grpSpLocks/>
          </p:cNvGrpSpPr>
          <p:nvPr userDrawn="1"/>
        </p:nvGrpSpPr>
        <p:grpSpPr bwMode="auto">
          <a:xfrm>
            <a:off x="152402" y="5676910"/>
            <a:ext cx="8848725" cy="841375"/>
            <a:chOff x="-2384550" y="2179191"/>
            <a:chExt cx="12490575" cy="1186967"/>
          </a:xfrm>
        </p:grpSpPr>
        <p:pic>
          <p:nvPicPr>
            <p:cNvPr id="4" name="13 Imagen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22072" y="2179192"/>
              <a:ext cx="1583953" cy="118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14 Imagen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60740" y="2179193"/>
              <a:ext cx="1107304" cy="1186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15 Imagen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77051" y="2179191"/>
              <a:ext cx="1645021" cy="118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16 Imagen"/>
            <p:cNvPicPr>
              <a:picLocks noChangeAspect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4750" y="2179193"/>
              <a:ext cx="1922300" cy="1186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17 Imagen"/>
            <p:cNvPicPr>
              <a:picLocks noChangeAspect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94449" y="2179193"/>
              <a:ext cx="2173534" cy="1186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18 Imagen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2384550" y="2179193"/>
              <a:ext cx="2173534" cy="1186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19 Imagen"/>
            <p:cNvPicPr>
              <a:picLocks noChangeAspect="1"/>
            </p:cNvPicPr>
            <p:nvPr userDrawn="1"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211016" y="2179193"/>
              <a:ext cx="1905465" cy="1186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11 Rectángulo"/>
          <p:cNvSpPr/>
          <p:nvPr userDrawn="1"/>
        </p:nvSpPr>
        <p:spPr>
          <a:xfrm>
            <a:off x="152402" y="152410"/>
            <a:ext cx="8848725" cy="879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altLang="es-CL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13" name="21 Imagen"/>
          <p:cNvPicPr>
            <a:picLocks noChangeAspect="1"/>
          </p:cNvPicPr>
          <p:nvPr userDrawn="1"/>
        </p:nvPicPr>
        <p:blipFill>
          <a:blip r:embed="rId9"/>
          <a:srcRect b="37067"/>
          <a:stretch>
            <a:fillRect/>
          </a:stretch>
        </p:blipFill>
        <p:spPr bwMode="auto">
          <a:xfrm>
            <a:off x="8031163" y="152410"/>
            <a:ext cx="9699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2 Imagen"/>
          <p:cNvPicPr>
            <a:picLocks noChangeAspect="1"/>
          </p:cNvPicPr>
          <p:nvPr userDrawn="1"/>
        </p:nvPicPr>
        <p:blipFill>
          <a:blip r:embed="rId10"/>
          <a:srcRect t="33331" b="52798"/>
          <a:stretch>
            <a:fillRect/>
          </a:stretch>
        </p:blipFill>
        <p:spPr bwMode="auto">
          <a:xfrm>
            <a:off x="8031163" y="6518285"/>
            <a:ext cx="9699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52405" y="152400"/>
            <a:ext cx="8164513" cy="878796"/>
          </a:xfrm>
        </p:spPr>
        <p:txBody>
          <a:bodyPr anchor="ctr"/>
          <a:lstStyle>
            <a:lvl1pPr>
              <a:defRPr b="1">
                <a:latin typeface="Candara" panose="020E05020303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832475" y="6518285"/>
            <a:ext cx="2133600" cy="193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33C96-26CC-4B59-8BA2-3EC09B16415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4971-844B-48D5-80CD-0D8B8FC7853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5194F-2DA3-4AEB-B276-4CCDE89EB90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1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37620-756F-4762-87E1-A9D64E951ED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A8FD4-F43C-49EC-9C9C-BBC545F17E1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652781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15AB-C039-4BDB-B571-930CBA036C1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54A28-AA85-4C1D-B066-A7BE0395D6F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ABBE-7D08-439A-9198-4D217E83481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8413751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8697915" y="4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8413751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8697915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CuadroTexto 11"/>
          <p:cNvSpPr txBox="1"/>
          <p:nvPr userDrawn="1"/>
        </p:nvSpPr>
        <p:spPr>
          <a:xfrm>
            <a:off x="133350" y="6494463"/>
            <a:ext cx="276225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s-ES_tradnl" sz="1000">
                <a:solidFill>
                  <a:srgbClr val="7F7F7F"/>
                </a:solidFill>
                <a:latin typeface="Verdana" charset="0"/>
                <a:cs typeface="Verdana" charset="0"/>
              </a:rPr>
              <a:t>Gobierno de Chile / Ministerio de Salud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1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B23F5-0A4C-4CBE-A66F-FC3CE0F1214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85D9E-7831-4944-96BA-F6918984379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6C15F-32CB-40F4-A478-CB9AA6EC865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BE8D-8532-4C3F-9F34-B0E6892F96B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4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1A29-1E77-4ABF-A8E3-DA1DE04CAD9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B051E-11D5-404F-9438-841480D1DD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781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96DD1-FE31-4430-A7DE-0157D9F5F5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217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BB709-2973-408D-ADF9-69F4D1A5E3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31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1" y="1477965"/>
            <a:ext cx="4011613" cy="4524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5"/>
            <a:ext cx="4011612" cy="4524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CB014-093C-46F6-BFD5-F1E6D29561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221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822D-F6C3-4784-9E81-3E03DE13FE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108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EA987-5A33-4131-96CB-D475B7694E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6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2E95B-9FDE-4112-94FE-EACA505C6A6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BBA6D-9664-49A9-8E36-FE73BF8B27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987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C9B51-5458-4819-9432-DDF30155FF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782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1390-0790-41D3-A6DB-408F0C523A6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077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BF027-EFD4-4B2A-B70B-F1DD304D52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005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4913" y="152400"/>
            <a:ext cx="2043112" cy="58499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1" y="152400"/>
            <a:ext cx="5980113" cy="58499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2F54F-8083-40C2-8F71-55B2379A46D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373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B051E-11D5-404F-9438-841480D1DD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108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96DD1-FE31-4430-A7DE-0157D9F5F5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992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BB709-2973-408D-ADF9-69F4D1A5E3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26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1" y="1477965"/>
            <a:ext cx="4011613" cy="4524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5"/>
            <a:ext cx="4011612" cy="4524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CB014-093C-46F6-BFD5-F1E6D29561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643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822D-F6C3-4784-9E81-3E03DE13FE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/Users/CDEB/Pictures/3.png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/Users/CDEB/Pictures/1.png" TargetMode="Externa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/Users/CDEB/Desktop/logoMINSAL.jpg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 userDrawn="1"/>
        </p:nvSpPr>
        <p:spPr bwMode="auto">
          <a:xfrm>
            <a:off x="533405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 userDrawn="1"/>
        </p:nvSpPr>
        <p:spPr bwMode="auto">
          <a:xfrm>
            <a:off x="1566868" y="3333750"/>
            <a:ext cx="1481137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076" name="Picture 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47705" y="3452821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9" name="Rectangle 70"/>
          <p:cNvSpPr>
            <a:spLocks noChangeArrowheads="1"/>
          </p:cNvSpPr>
          <p:nvPr userDrawn="1"/>
        </p:nvSpPr>
        <p:spPr bwMode="auto">
          <a:xfrm>
            <a:off x="533405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0" name="Rectangle 71"/>
          <p:cNvSpPr>
            <a:spLocks noChangeArrowheads="1"/>
          </p:cNvSpPr>
          <p:nvPr userDrawn="1"/>
        </p:nvSpPr>
        <p:spPr bwMode="auto">
          <a:xfrm>
            <a:off x="1566868" y="0"/>
            <a:ext cx="1481137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079" name="1.png" descr="/Users/CDEB/Pictures/1.png"/>
          <p:cNvPicPr>
            <a:picLocks noChangeAspect="1"/>
          </p:cNvPicPr>
          <p:nvPr userDrawn="1"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1566864" y="3430595"/>
            <a:ext cx="1384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3.png" descr="/Users/CDEB/Pictures/3.png"/>
          <p:cNvPicPr>
            <a:picLocks noChangeAspect="1"/>
          </p:cNvPicPr>
          <p:nvPr userDrawn="1"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1566868" y="6400800"/>
            <a:ext cx="20716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6997" r:id="rId1"/>
    <p:sldLayoutId id="2147486998" r:id="rId2"/>
    <p:sldLayoutId id="2147486999" r:id="rId3"/>
    <p:sldLayoutId id="2147487000" r:id="rId4"/>
    <p:sldLayoutId id="2147487046" r:id="rId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413751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round/>
            <a:headEnd/>
            <a:tailEnd/>
          </a:ln>
          <a:effectLst>
            <a:outerShdw dist="38184" dir="2700000" algn="ctr" rotWithShape="0">
              <a:srgbClr val="808080">
                <a:alpha val="25041"/>
              </a:srgbClr>
            </a:outerShdw>
          </a:effec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697914" y="2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round/>
            <a:headEnd/>
            <a:tailEnd/>
          </a:ln>
          <a:effectLst>
            <a:outerShdw dist="38184" dir="2700000" algn="ctr" rotWithShape="0">
              <a:srgbClr val="808080">
                <a:alpha val="25041"/>
              </a:srgbClr>
            </a:outerShdw>
          </a:effec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413751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round/>
            <a:headEnd/>
            <a:tailEnd/>
          </a:ln>
          <a:effectLst>
            <a:outerShdw dist="38252" dir="12902172" algn="ctr" rotWithShape="0">
              <a:srgbClr val="808080">
                <a:alpha val="25041"/>
              </a:srgbClr>
            </a:outerShdw>
          </a:effec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697914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round/>
            <a:headEnd/>
            <a:tailEnd/>
          </a:ln>
          <a:effectLst>
            <a:outerShdw dist="38252" dir="12902172" algn="ctr" rotWithShape="0">
              <a:srgbClr val="808080">
                <a:alpha val="25041"/>
              </a:srgbClr>
            </a:outerShdw>
          </a:effec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401" y="152402"/>
            <a:ext cx="8162925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del texto de título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1" y="1477965"/>
            <a:ext cx="81756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los formatos del texto del esquema</a:t>
            </a:r>
          </a:p>
          <a:p>
            <a:pPr lvl="1"/>
            <a:r>
              <a:rPr lang="en-GB"/>
              <a:t>Segundo nivel del esquema</a:t>
            </a:r>
          </a:p>
          <a:p>
            <a:pPr lvl="2"/>
            <a:r>
              <a:rPr lang="en-GB"/>
              <a:t>Tercer nivel del esquema</a:t>
            </a:r>
          </a:p>
          <a:p>
            <a:pPr lvl="3"/>
            <a:r>
              <a:rPr lang="en-GB"/>
              <a:t>Cuarto nivel del esquema</a:t>
            </a:r>
          </a:p>
          <a:p>
            <a:pPr lvl="4"/>
            <a:r>
              <a:rPr lang="en-GB"/>
              <a:t>Quinto nivel del esquema</a:t>
            </a:r>
          </a:p>
          <a:p>
            <a:pPr lvl="4"/>
            <a:r>
              <a:rPr lang="en-GB"/>
              <a:t>Sexto nivel del esquema</a:t>
            </a:r>
          </a:p>
          <a:p>
            <a:pPr lvl="4"/>
            <a:r>
              <a:rPr lang="en-GB"/>
              <a:t>Séptimo nivel del esquema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9051" y="6527802"/>
            <a:ext cx="2894013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542925" algn="l"/>
                <a:tab pos="1085850" algn="l"/>
                <a:tab pos="1628775" algn="l"/>
                <a:tab pos="2171700" algn="l"/>
              </a:tabLst>
              <a:defRPr sz="675">
                <a:solidFill>
                  <a:srgbClr val="898989"/>
                </a:solidFill>
                <a:latin typeface="+mj-lt"/>
                <a:ea typeface="Verdana" pitchFamily="32" charset="0"/>
                <a:cs typeface="Verdana" pitchFamily="32" charset="0"/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183313" y="6500815"/>
            <a:ext cx="2132012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542925" algn="l"/>
                <a:tab pos="1085850" algn="l"/>
              </a:tabLst>
              <a:defRPr sz="750">
                <a:solidFill>
                  <a:srgbClr val="898989"/>
                </a:solidFill>
                <a:latin typeface="+mj-lt"/>
                <a:ea typeface="DejaVu Sans" charset="0"/>
                <a:cs typeface="DejaVu Sans" charset="0"/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AD6B622-DCF3-4A2B-A20D-BCD6DE759977}" type="slidenum">
              <a:rPr lang="en-US" smtClean="0"/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9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95" r:id="rId1"/>
    <p:sldLayoutId id="2147487096" r:id="rId2"/>
    <p:sldLayoutId id="2147487097" r:id="rId3"/>
    <p:sldLayoutId id="2147487098" r:id="rId4"/>
    <p:sldLayoutId id="2147487099" r:id="rId5"/>
    <p:sldLayoutId id="2147487100" r:id="rId6"/>
    <p:sldLayoutId id="2147487101" r:id="rId7"/>
    <p:sldLayoutId id="2147487102" r:id="rId8"/>
    <p:sldLayoutId id="2147487103" r:id="rId9"/>
    <p:sldLayoutId id="2147487104" r:id="rId10"/>
    <p:sldLayoutId id="2147487105" r:id="rId11"/>
  </p:sldLayoutIdLst>
  <p:hf hdr="0" dt="0"/>
  <p:txStyles>
    <p:titleStyle>
      <a:lvl1pPr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6CB7"/>
          </a:solidFill>
          <a:latin typeface="+mj-lt"/>
          <a:ea typeface="+mj-ea"/>
          <a:cs typeface="+mj-cs"/>
        </a:defRPr>
      </a:lvl1pPr>
      <a:lvl2pPr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6CB7"/>
          </a:solidFill>
          <a:latin typeface="Verdana" pitchFamily="32" charset="0"/>
          <a:ea typeface="ヒラギノ角ゴ Pro W3" charset="0"/>
          <a:cs typeface="ヒラギノ角ゴ Pro W3" charset="0"/>
        </a:defRPr>
      </a:lvl2pPr>
      <a:lvl3pPr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6CB7"/>
          </a:solidFill>
          <a:latin typeface="Verdana" pitchFamily="32" charset="0"/>
          <a:ea typeface="ヒラギノ角ゴ Pro W3" charset="0"/>
          <a:cs typeface="ヒラギノ角ゴ Pro W3" charset="0"/>
        </a:defRPr>
      </a:lvl3pPr>
      <a:lvl4pPr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6CB7"/>
          </a:solidFill>
          <a:latin typeface="Verdana" pitchFamily="32" charset="0"/>
          <a:ea typeface="ヒラギノ角ゴ Pro W3" charset="0"/>
          <a:cs typeface="ヒラギノ角ゴ Pro W3" charset="0"/>
        </a:defRPr>
      </a:lvl4pPr>
      <a:lvl5pPr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6CB7"/>
          </a:solidFill>
          <a:latin typeface="Verdana" pitchFamily="32" charset="0"/>
          <a:ea typeface="ヒラギノ角ゴ Pro W3" charset="0"/>
          <a:cs typeface="ヒラギノ角ゴ Pro W3" charset="0"/>
        </a:defRPr>
      </a:lvl5pPr>
      <a:lvl6pPr marL="1885950" indent="-171450"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6CB7"/>
          </a:solidFill>
          <a:latin typeface="Verdana" pitchFamily="32" charset="0"/>
          <a:ea typeface="ヒラギノ角ゴ Pro W3" charset="0"/>
          <a:cs typeface="ヒラギノ角ゴ Pro W3" charset="0"/>
        </a:defRPr>
      </a:lvl6pPr>
      <a:lvl7pPr marL="2228850" indent="-171450"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6CB7"/>
          </a:solidFill>
          <a:latin typeface="Verdana" pitchFamily="32" charset="0"/>
          <a:ea typeface="ヒラギノ角ゴ Pro W3" charset="0"/>
          <a:cs typeface="ヒラギノ角ゴ Pro W3" charset="0"/>
        </a:defRPr>
      </a:lvl7pPr>
      <a:lvl8pPr marL="2571750" indent="-171450"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6CB7"/>
          </a:solidFill>
          <a:latin typeface="Verdana" pitchFamily="32" charset="0"/>
          <a:ea typeface="ヒラギノ角ゴ Pro W3" charset="0"/>
          <a:cs typeface="ヒラギノ角ゴ Pro W3" charset="0"/>
        </a:defRPr>
      </a:lvl8pPr>
      <a:lvl9pPr marL="2914650" indent="-171450"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6CB7"/>
          </a:solidFill>
          <a:latin typeface="Verdana" pitchFamily="32" charset="0"/>
          <a:ea typeface="ヒラギノ角ゴ Pro W3" charset="0"/>
          <a:cs typeface="ヒラギノ角ゴ Pro W3" charset="0"/>
        </a:defRPr>
      </a:lvl9pPr>
    </p:titleStyle>
    <p:bodyStyle>
      <a:lvl1pPr marL="257175" indent="-257175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1500">
          <a:solidFill>
            <a:srgbClr val="595959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100">
          <a:solidFill>
            <a:srgbClr val="595959"/>
          </a:solidFill>
          <a:latin typeface="+mn-lt"/>
          <a:ea typeface="+mn-ea"/>
          <a:cs typeface="+mn-cs"/>
        </a:defRPr>
      </a:lvl2pPr>
      <a:lvl3pPr marL="8572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1200">
          <a:solidFill>
            <a:srgbClr val="595959"/>
          </a:solidFill>
          <a:latin typeface="+mn-lt"/>
          <a:ea typeface="+mn-ea"/>
          <a:cs typeface="+mn-cs"/>
        </a:defRPr>
      </a:lvl3pPr>
      <a:lvl4pPr marL="1200150" indent="-171450" algn="l" defTabSz="336947" rtl="0" eaLnBrk="1" fontAlgn="base" hangingPunct="1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050">
          <a:solidFill>
            <a:srgbClr val="595959"/>
          </a:solidFill>
          <a:latin typeface="+mn-lt"/>
          <a:ea typeface="+mn-ea"/>
          <a:cs typeface="+mn-cs"/>
        </a:defRPr>
      </a:lvl4pPr>
      <a:lvl5pPr marL="1543050" indent="-171450" algn="l" defTabSz="336947" rtl="0" eaLnBrk="1" fontAlgn="base" hangingPunct="1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050">
          <a:solidFill>
            <a:srgbClr val="595959"/>
          </a:solidFill>
          <a:latin typeface="+mn-lt"/>
          <a:ea typeface="+mn-ea"/>
          <a:cs typeface="+mn-cs"/>
        </a:defRPr>
      </a:lvl5pPr>
      <a:lvl6pPr marL="1885950" indent="-171450" algn="l" defTabSz="336947" rtl="0" eaLnBrk="1" fontAlgn="base" hangingPunct="1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50">
          <a:solidFill>
            <a:srgbClr val="595959"/>
          </a:solidFill>
          <a:latin typeface="+mn-lt"/>
          <a:ea typeface="+mn-ea"/>
          <a:cs typeface="+mn-cs"/>
        </a:defRPr>
      </a:lvl6pPr>
      <a:lvl7pPr marL="2228850" indent="-171450" algn="l" defTabSz="336947" rtl="0" eaLnBrk="1" fontAlgn="base" hangingPunct="1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50">
          <a:solidFill>
            <a:srgbClr val="595959"/>
          </a:solidFill>
          <a:latin typeface="+mn-lt"/>
          <a:ea typeface="+mn-ea"/>
          <a:cs typeface="+mn-cs"/>
        </a:defRPr>
      </a:lvl7pPr>
      <a:lvl8pPr marL="2571750" indent="-171450" algn="l" defTabSz="336947" rtl="0" eaLnBrk="1" fontAlgn="base" hangingPunct="1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50">
          <a:solidFill>
            <a:srgbClr val="595959"/>
          </a:solidFill>
          <a:latin typeface="+mn-lt"/>
          <a:ea typeface="+mn-ea"/>
          <a:cs typeface="+mn-cs"/>
        </a:defRPr>
      </a:lvl8pPr>
      <a:lvl9pPr marL="2914650" indent="-171450" algn="l" defTabSz="336947" rtl="0" eaLnBrk="1" fontAlgn="base" hangingPunct="1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50">
          <a:solidFill>
            <a:srgbClr val="595959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5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5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1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7200CE7-A275-4232-A67E-CAE47FB7ECF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  <p:sp>
        <p:nvSpPr>
          <p:cNvPr id="2053" name="Rectangle 6"/>
          <p:cNvSpPr>
            <a:spLocks noChangeArrowheads="1"/>
          </p:cNvSpPr>
          <p:nvPr userDrawn="1"/>
        </p:nvSpPr>
        <p:spPr bwMode="auto">
          <a:xfrm>
            <a:off x="8413751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 userDrawn="1"/>
        </p:nvSpPr>
        <p:spPr bwMode="auto">
          <a:xfrm>
            <a:off x="8697915" y="4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 userDrawn="1"/>
        </p:nvSpPr>
        <p:spPr bwMode="auto">
          <a:xfrm>
            <a:off x="8413751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 userDrawn="1"/>
        </p:nvSpPr>
        <p:spPr bwMode="auto">
          <a:xfrm>
            <a:off x="8697915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133350" y="6494463"/>
            <a:ext cx="276225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s-ES_tradnl" sz="1000">
                <a:solidFill>
                  <a:srgbClr val="7F7F7F"/>
                </a:solidFill>
                <a:latin typeface="Verdana" charset="0"/>
                <a:cs typeface="Verdana" charset="0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01" r:id="rId1"/>
    <p:sldLayoutId id="2147487002" r:id="rId2"/>
    <p:sldLayoutId id="2147487047" r:id="rId3"/>
    <p:sldLayoutId id="2147487003" r:id="rId4"/>
    <p:sldLayoutId id="2147487048" r:id="rId5"/>
    <p:sldLayoutId id="2147487004" r:id="rId6"/>
    <p:sldLayoutId id="2147487005" r:id="rId7"/>
    <p:sldLayoutId id="2147487006" r:id="rId8"/>
    <p:sldLayoutId id="2147487007" r:id="rId9"/>
    <p:sldLayoutId id="2147487008" r:id="rId10"/>
    <p:sldLayoutId id="2147487009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ChangeArrowheads="1"/>
          </p:cNvSpPr>
          <p:nvPr userDrawn="1"/>
        </p:nvSpPr>
        <p:spPr bwMode="auto">
          <a:xfrm>
            <a:off x="7153277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123" name="logoMINSAL.jpg" descr="/Users/CDEB/Desktop/logoMINSAL.jpg"/>
          <p:cNvPicPr>
            <a:picLocks noChangeAspect="1"/>
          </p:cNvPicPr>
          <p:nvPr userDrawn="1"/>
        </p:nvPicPr>
        <p:blipFill>
          <a:blip r:embed="rId13" r:link="rId14"/>
          <a:srcRect/>
          <a:stretch>
            <a:fillRect/>
          </a:stretch>
        </p:blipFill>
        <p:spPr bwMode="auto">
          <a:xfrm>
            <a:off x="7153277" y="2286000"/>
            <a:ext cx="1990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077" name="Rectangle 12"/>
          <p:cNvSpPr>
            <a:spLocks noChangeArrowheads="1"/>
          </p:cNvSpPr>
          <p:nvPr userDrawn="1"/>
        </p:nvSpPr>
        <p:spPr bwMode="auto">
          <a:xfrm>
            <a:off x="4764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49" r:id="rId1"/>
    <p:sldLayoutId id="2147487050" r:id="rId2"/>
    <p:sldLayoutId id="2147487051" r:id="rId3"/>
    <p:sldLayoutId id="2147487052" r:id="rId4"/>
    <p:sldLayoutId id="2147487053" r:id="rId5"/>
    <p:sldLayoutId id="2147487054" r:id="rId6"/>
    <p:sldLayoutId id="2147487055" r:id="rId7"/>
    <p:sldLayoutId id="2147487056" r:id="rId8"/>
    <p:sldLayoutId id="2147487057" r:id="rId9"/>
    <p:sldLayoutId id="2147487058" r:id="rId10"/>
    <p:sldLayoutId id="2147487059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5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5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1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AC300DE-4DE3-413F-B566-229B76D3FB2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  <p:sp>
        <p:nvSpPr>
          <p:cNvPr id="2053" name="Rectangle 6"/>
          <p:cNvSpPr>
            <a:spLocks noChangeArrowheads="1"/>
          </p:cNvSpPr>
          <p:nvPr userDrawn="1"/>
        </p:nvSpPr>
        <p:spPr bwMode="auto">
          <a:xfrm>
            <a:off x="8413751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 userDrawn="1"/>
        </p:nvSpPr>
        <p:spPr bwMode="auto">
          <a:xfrm>
            <a:off x="8697915" y="4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 userDrawn="1"/>
        </p:nvSpPr>
        <p:spPr bwMode="auto">
          <a:xfrm>
            <a:off x="8413751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 userDrawn="1"/>
        </p:nvSpPr>
        <p:spPr bwMode="auto">
          <a:xfrm>
            <a:off x="8697915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133350" y="6494463"/>
            <a:ext cx="276225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s-ES_tradnl" sz="1000">
                <a:solidFill>
                  <a:srgbClr val="7F7F7F"/>
                </a:solidFill>
                <a:latin typeface="Verdana" charset="0"/>
                <a:cs typeface="Verdana" charset="0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0" r:id="rId1"/>
    <p:sldLayoutId id="2147487011" r:id="rId2"/>
    <p:sldLayoutId id="2147487060" r:id="rId3"/>
    <p:sldLayoutId id="2147487012" r:id="rId4"/>
    <p:sldLayoutId id="2147487061" r:id="rId5"/>
    <p:sldLayoutId id="2147487013" r:id="rId6"/>
    <p:sldLayoutId id="2147487014" r:id="rId7"/>
    <p:sldLayoutId id="2147487015" r:id="rId8"/>
    <p:sldLayoutId id="2147487016" r:id="rId9"/>
    <p:sldLayoutId id="2147487017" r:id="rId10"/>
    <p:sldLayoutId id="2147487018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5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5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1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D2D173E-133D-42A4-9ACE-83FFFF315CB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  <p:sp>
        <p:nvSpPr>
          <p:cNvPr id="2053" name="Rectangle 6"/>
          <p:cNvSpPr>
            <a:spLocks noChangeArrowheads="1"/>
          </p:cNvSpPr>
          <p:nvPr userDrawn="1"/>
        </p:nvSpPr>
        <p:spPr bwMode="auto">
          <a:xfrm>
            <a:off x="8413751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 userDrawn="1"/>
        </p:nvSpPr>
        <p:spPr bwMode="auto">
          <a:xfrm>
            <a:off x="8697915" y="4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 userDrawn="1"/>
        </p:nvSpPr>
        <p:spPr bwMode="auto">
          <a:xfrm>
            <a:off x="8413751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 userDrawn="1"/>
        </p:nvSpPr>
        <p:spPr bwMode="auto">
          <a:xfrm>
            <a:off x="8697915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133350" y="6494463"/>
            <a:ext cx="276225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s-ES_tradnl" sz="1000">
                <a:solidFill>
                  <a:srgbClr val="7F7F7F"/>
                </a:solidFill>
                <a:latin typeface="Verdana" pitchFamily="34" charset="0"/>
                <a:cs typeface="+mn-cs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9" r:id="rId1"/>
    <p:sldLayoutId id="2147487020" r:id="rId2"/>
    <p:sldLayoutId id="2147487062" r:id="rId3"/>
    <p:sldLayoutId id="2147487021" r:id="rId4"/>
    <p:sldLayoutId id="2147487063" r:id="rId5"/>
    <p:sldLayoutId id="2147487022" r:id="rId6"/>
    <p:sldLayoutId id="2147487023" r:id="rId7"/>
    <p:sldLayoutId id="2147487024" r:id="rId8"/>
    <p:sldLayoutId id="2147487025" r:id="rId9"/>
    <p:sldLayoutId id="2147487026" r:id="rId10"/>
    <p:sldLayoutId id="2147487027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ChangeArrowheads="1"/>
          </p:cNvSpPr>
          <p:nvPr userDrawn="1"/>
        </p:nvSpPr>
        <p:spPr bwMode="auto">
          <a:xfrm>
            <a:off x="7153277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38100" dir="5640026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195" name="logoMINSAL.jpg" descr="/Users/CDEB/Desktop/logoMINSAL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153277" y="2286000"/>
            <a:ext cx="1990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077" name="Rectangle 12"/>
          <p:cNvSpPr>
            <a:spLocks noChangeArrowheads="1"/>
          </p:cNvSpPr>
          <p:nvPr userDrawn="1"/>
        </p:nvSpPr>
        <p:spPr bwMode="auto">
          <a:xfrm>
            <a:off x="4764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blurRad="63500" dist="38100" dir="3779989" algn="br" rotWithShape="0">
              <a:srgbClr val="000000">
                <a:alpha val="70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64" r:id="rId1"/>
    <p:sldLayoutId id="2147487065" r:id="rId2"/>
    <p:sldLayoutId id="2147487066" r:id="rId3"/>
    <p:sldLayoutId id="2147487067" r:id="rId4"/>
    <p:sldLayoutId id="2147487068" r:id="rId5"/>
    <p:sldLayoutId id="2147487069" r:id="rId6"/>
    <p:sldLayoutId id="2147487070" r:id="rId7"/>
    <p:sldLayoutId id="2147487071" r:id="rId8"/>
    <p:sldLayoutId id="2147487072" r:id="rId9"/>
    <p:sldLayoutId id="2147487073" r:id="rId10"/>
    <p:sldLayoutId id="2147487074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5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5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1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04CF81C-E9BD-4E0B-BDDE-11FE5939FFA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  <p:sp>
        <p:nvSpPr>
          <p:cNvPr id="2053" name="Rectangle 6"/>
          <p:cNvSpPr>
            <a:spLocks noChangeArrowheads="1"/>
          </p:cNvSpPr>
          <p:nvPr userDrawn="1"/>
        </p:nvSpPr>
        <p:spPr bwMode="auto">
          <a:xfrm>
            <a:off x="8413751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 userDrawn="1"/>
        </p:nvSpPr>
        <p:spPr bwMode="auto">
          <a:xfrm>
            <a:off x="8697915" y="4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 userDrawn="1"/>
        </p:nvSpPr>
        <p:spPr bwMode="auto">
          <a:xfrm>
            <a:off x="8413751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 userDrawn="1"/>
        </p:nvSpPr>
        <p:spPr bwMode="auto">
          <a:xfrm>
            <a:off x="8697915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133350" y="6494463"/>
            <a:ext cx="276225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s-ES_tradnl" sz="1000">
                <a:solidFill>
                  <a:srgbClr val="7F7F7F"/>
                </a:solidFill>
                <a:latin typeface="Verdana" charset="0"/>
                <a:cs typeface="Verdana" charset="0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28" r:id="rId1"/>
    <p:sldLayoutId id="2147487029" r:id="rId2"/>
    <p:sldLayoutId id="2147487075" r:id="rId3"/>
    <p:sldLayoutId id="2147487030" r:id="rId4"/>
    <p:sldLayoutId id="2147487076" r:id="rId5"/>
    <p:sldLayoutId id="2147487031" r:id="rId6"/>
    <p:sldLayoutId id="2147487032" r:id="rId7"/>
    <p:sldLayoutId id="2147487033" r:id="rId8"/>
    <p:sldLayoutId id="2147487034" r:id="rId9"/>
    <p:sldLayoutId id="2147487035" r:id="rId10"/>
    <p:sldLayoutId id="2147487036" r:id="rId11"/>
    <p:sldLayoutId id="2147487078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5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5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1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82DCD10-FD70-443D-90F9-27CC053749D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  <p:sp>
        <p:nvSpPr>
          <p:cNvPr id="2053" name="Rectangle 6"/>
          <p:cNvSpPr>
            <a:spLocks noChangeArrowheads="1"/>
          </p:cNvSpPr>
          <p:nvPr userDrawn="1"/>
        </p:nvSpPr>
        <p:spPr bwMode="auto">
          <a:xfrm>
            <a:off x="8413751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 userDrawn="1"/>
        </p:nvSpPr>
        <p:spPr bwMode="auto">
          <a:xfrm>
            <a:off x="8697915" y="4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 userDrawn="1"/>
        </p:nvSpPr>
        <p:spPr bwMode="auto">
          <a:xfrm>
            <a:off x="8413751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 userDrawn="1"/>
        </p:nvSpPr>
        <p:spPr bwMode="auto">
          <a:xfrm>
            <a:off x="8697915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133350" y="6494463"/>
            <a:ext cx="276225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s-ES_tradnl" sz="1000">
                <a:solidFill>
                  <a:srgbClr val="7F7F7F"/>
                </a:solidFill>
                <a:latin typeface="Verdana" pitchFamily="34" charset="0"/>
                <a:cs typeface="+mn-cs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37" r:id="rId1"/>
    <p:sldLayoutId id="2147487038" r:id="rId2"/>
    <p:sldLayoutId id="2147487080" r:id="rId3"/>
    <p:sldLayoutId id="2147487039" r:id="rId4"/>
    <p:sldLayoutId id="2147487081" r:id="rId5"/>
    <p:sldLayoutId id="2147487040" r:id="rId6"/>
    <p:sldLayoutId id="2147487041" r:id="rId7"/>
    <p:sldLayoutId id="2147487042" r:id="rId8"/>
    <p:sldLayoutId id="2147487043" r:id="rId9"/>
    <p:sldLayoutId id="2147487044" r:id="rId10"/>
    <p:sldLayoutId id="214748704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413751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round/>
            <a:headEnd/>
            <a:tailEnd/>
          </a:ln>
          <a:effectLst>
            <a:outerShdw dist="38184" dir="2700000" algn="ctr" rotWithShape="0">
              <a:srgbClr val="808080">
                <a:alpha val="25041"/>
              </a:srgbClr>
            </a:outerShdw>
          </a:effec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697914" y="2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round/>
            <a:headEnd/>
            <a:tailEnd/>
          </a:ln>
          <a:effectLst>
            <a:outerShdw dist="38184" dir="2700000" algn="ctr" rotWithShape="0">
              <a:srgbClr val="808080">
                <a:alpha val="25041"/>
              </a:srgbClr>
            </a:outerShdw>
          </a:effec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413751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round/>
            <a:headEnd/>
            <a:tailEnd/>
          </a:ln>
          <a:effectLst>
            <a:outerShdw dist="38252" dir="12902172" algn="ctr" rotWithShape="0">
              <a:srgbClr val="808080">
                <a:alpha val="25041"/>
              </a:srgbClr>
            </a:outerShdw>
          </a:effec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697914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round/>
            <a:headEnd/>
            <a:tailEnd/>
          </a:ln>
          <a:effectLst>
            <a:outerShdw dist="38252" dir="12902172" algn="ctr" rotWithShape="0">
              <a:srgbClr val="808080">
                <a:alpha val="25041"/>
              </a:srgbClr>
            </a:outerShdw>
          </a:effec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401" y="152402"/>
            <a:ext cx="8162925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del texto de título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1" y="1477965"/>
            <a:ext cx="81756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los formatos del texto del esquema</a:t>
            </a:r>
          </a:p>
          <a:p>
            <a:pPr lvl="1"/>
            <a:r>
              <a:rPr lang="en-GB"/>
              <a:t>Segundo nivel del esquema</a:t>
            </a:r>
          </a:p>
          <a:p>
            <a:pPr lvl="2"/>
            <a:r>
              <a:rPr lang="en-GB"/>
              <a:t>Tercer nivel del esquema</a:t>
            </a:r>
          </a:p>
          <a:p>
            <a:pPr lvl="3"/>
            <a:r>
              <a:rPr lang="en-GB"/>
              <a:t>Cuarto nivel del esquema</a:t>
            </a:r>
          </a:p>
          <a:p>
            <a:pPr lvl="4"/>
            <a:r>
              <a:rPr lang="en-GB"/>
              <a:t>Quinto nivel del esquema</a:t>
            </a:r>
          </a:p>
          <a:p>
            <a:pPr lvl="4"/>
            <a:r>
              <a:rPr lang="en-GB"/>
              <a:t>Sexto nivel del esquema</a:t>
            </a:r>
          </a:p>
          <a:p>
            <a:pPr lvl="4"/>
            <a:r>
              <a:rPr lang="en-GB"/>
              <a:t>Séptimo nivel del esquema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9051" y="6527802"/>
            <a:ext cx="2894013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542925" algn="l"/>
                <a:tab pos="1085850" algn="l"/>
                <a:tab pos="1628775" algn="l"/>
                <a:tab pos="2171700" algn="l"/>
              </a:tabLst>
              <a:defRPr sz="675">
                <a:solidFill>
                  <a:srgbClr val="898989"/>
                </a:solidFill>
                <a:latin typeface="+mj-lt"/>
                <a:ea typeface="Verdana" pitchFamily="32" charset="0"/>
                <a:cs typeface="Verdana" pitchFamily="32" charset="0"/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183313" y="6500815"/>
            <a:ext cx="2132012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542925" algn="l"/>
                <a:tab pos="1085850" algn="l"/>
              </a:tabLst>
              <a:defRPr sz="750">
                <a:solidFill>
                  <a:srgbClr val="898989"/>
                </a:solidFill>
                <a:latin typeface="+mj-lt"/>
                <a:ea typeface="DejaVu Sans" charset="0"/>
                <a:cs typeface="DejaVu Sans" charset="0"/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AD6B622-DCF3-4A2B-A20D-BCD6DE759977}" type="slidenum">
              <a:rPr lang="en-US" smtClean="0"/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8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83" r:id="rId1"/>
    <p:sldLayoutId id="2147487084" r:id="rId2"/>
    <p:sldLayoutId id="2147487085" r:id="rId3"/>
    <p:sldLayoutId id="2147487086" r:id="rId4"/>
    <p:sldLayoutId id="2147487087" r:id="rId5"/>
    <p:sldLayoutId id="2147487088" r:id="rId6"/>
    <p:sldLayoutId id="2147487089" r:id="rId7"/>
    <p:sldLayoutId id="2147487090" r:id="rId8"/>
    <p:sldLayoutId id="2147487091" r:id="rId9"/>
    <p:sldLayoutId id="2147487092" r:id="rId10"/>
    <p:sldLayoutId id="2147487093" r:id="rId11"/>
  </p:sldLayoutIdLst>
  <p:hf hdr="0" dt="0"/>
  <p:txStyles>
    <p:titleStyle>
      <a:lvl1pPr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6CB7"/>
          </a:solidFill>
          <a:latin typeface="+mj-lt"/>
          <a:ea typeface="+mj-ea"/>
          <a:cs typeface="+mj-cs"/>
        </a:defRPr>
      </a:lvl1pPr>
      <a:lvl2pPr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6CB7"/>
          </a:solidFill>
          <a:latin typeface="Verdana" pitchFamily="32" charset="0"/>
          <a:ea typeface="ヒラギノ角ゴ Pro W3" charset="0"/>
          <a:cs typeface="ヒラギノ角ゴ Pro W3" charset="0"/>
        </a:defRPr>
      </a:lvl2pPr>
      <a:lvl3pPr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6CB7"/>
          </a:solidFill>
          <a:latin typeface="Verdana" pitchFamily="32" charset="0"/>
          <a:ea typeface="ヒラギノ角ゴ Pro W3" charset="0"/>
          <a:cs typeface="ヒラギノ角ゴ Pro W3" charset="0"/>
        </a:defRPr>
      </a:lvl3pPr>
      <a:lvl4pPr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6CB7"/>
          </a:solidFill>
          <a:latin typeface="Verdana" pitchFamily="32" charset="0"/>
          <a:ea typeface="ヒラギノ角ゴ Pro W3" charset="0"/>
          <a:cs typeface="ヒラギノ角ゴ Pro W3" charset="0"/>
        </a:defRPr>
      </a:lvl4pPr>
      <a:lvl5pPr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6CB7"/>
          </a:solidFill>
          <a:latin typeface="Verdana" pitchFamily="32" charset="0"/>
          <a:ea typeface="ヒラギノ角ゴ Pro W3" charset="0"/>
          <a:cs typeface="ヒラギノ角ゴ Pro W3" charset="0"/>
        </a:defRPr>
      </a:lvl5pPr>
      <a:lvl6pPr marL="1885950" indent="-171450"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6CB7"/>
          </a:solidFill>
          <a:latin typeface="Verdana" pitchFamily="32" charset="0"/>
          <a:ea typeface="ヒラギノ角ゴ Pro W3" charset="0"/>
          <a:cs typeface="ヒラギノ角ゴ Pro W3" charset="0"/>
        </a:defRPr>
      </a:lvl6pPr>
      <a:lvl7pPr marL="2228850" indent="-171450"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6CB7"/>
          </a:solidFill>
          <a:latin typeface="Verdana" pitchFamily="32" charset="0"/>
          <a:ea typeface="ヒラギノ角ゴ Pro W3" charset="0"/>
          <a:cs typeface="ヒラギノ角ゴ Pro W3" charset="0"/>
        </a:defRPr>
      </a:lvl7pPr>
      <a:lvl8pPr marL="2571750" indent="-171450"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6CB7"/>
          </a:solidFill>
          <a:latin typeface="Verdana" pitchFamily="32" charset="0"/>
          <a:ea typeface="ヒラギノ角ゴ Pro W3" charset="0"/>
          <a:cs typeface="ヒラギノ角ゴ Pro W3" charset="0"/>
        </a:defRPr>
      </a:lvl8pPr>
      <a:lvl9pPr marL="2914650" indent="-171450"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6CB7"/>
          </a:solidFill>
          <a:latin typeface="Verdana" pitchFamily="32" charset="0"/>
          <a:ea typeface="ヒラギノ角ゴ Pro W3" charset="0"/>
          <a:cs typeface="ヒラギノ角ゴ Pro W3" charset="0"/>
        </a:defRPr>
      </a:lvl9pPr>
    </p:titleStyle>
    <p:bodyStyle>
      <a:lvl1pPr marL="257175" indent="-257175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1500">
          <a:solidFill>
            <a:srgbClr val="595959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100">
          <a:solidFill>
            <a:srgbClr val="595959"/>
          </a:solidFill>
          <a:latin typeface="+mn-lt"/>
          <a:ea typeface="+mn-ea"/>
          <a:cs typeface="+mn-cs"/>
        </a:defRPr>
      </a:lvl2pPr>
      <a:lvl3pPr marL="8572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1200">
          <a:solidFill>
            <a:srgbClr val="595959"/>
          </a:solidFill>
          <a:latin typeface="+mn-lt"/>
          <a:ea typeface="+mn-ea"/>
          <a:cs typeface="+mn-cs"/>
        </a:defRPr>
      </a:lvl3pPr>
      <a:lvl4pPr marL="1200150" indent="-171450" algn="l" defTabSz="336947" rtl="0" eaLnBrk="1" fontAlgn="base" hangingPunct="1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050">
          <a:solidFill>
            <a:srgbClr val="595959"/>
          </a:solidFill>
          <a:latin typeface="+mn-lt"/>
          <a:ea typeface="+mn-ea"/>
          <a:cs typeface="+mn-cs"/>
        </a:defRPr>
      </a:lvl4pPr>
      <a:lvl5pPr marL="1543050" indent="-171450" algn="l" defTabSz="336947" rtl="0" eaLnBrk="1" fontAlgn="base" hangingPunct="1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050">
          <a:solidFill>
            <a:srgbClr val="595959"/>
          </a:solidFill>
          <a:latin typeface="+mn-lt"/>
          <a:ea typeface="+mn-ea"/>
          <a:cs typeface="+mn-cs"/>
        </a:defRPr>
      </a:lvl5pPr>
      <a:lvl6pPr marL="1885950" indent="-171450" algn="l" defTabSz="336947" rtl="0" eaLnBrk="1" fontAlgn="base" hangingPunct="1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50">
          <a:solidFill>
            <a:srgbClr val="595959"/>
          </a:solidFill>
          <a:latin typeface="+mn-lt"/>
          <a:ea typeface="+mn-ea"/>
          <a:cs typeface="+mn-cs"/>
        </a:defRPr>
      </a:lvl6pPr>
      <a:lvl7pPr marL="2228850" indent="-171450" algn="l" defTabSz="336947" rtl="0" eaLnBrk="1" fontAlgn="base" hangingPunct="1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50">
          <a:solidFill>
            <a:srgbClr val="595959"/>
          </a:solidFill>
          <a:latin typeface="+mn-lt"/>
          <a:ea typeface="+mn-ea"/>
          <a:cs typeface="+mn-cs"/>
        </a:defRPr>
      </a:lvl7pPr>
      <a:lvl8pPr marL="2571750" indent="-171450" algn="l" defTabSz="336947" rtl="0" eaLnBrk="1" fontAlgn="base" hangingPunct="1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50">
          <a:solidFill>
            <a:srgbClr val="595959"/>
          </a:solidFill>
          <a:latin typeface="+mn-lt"/>
          <a:ea typeface="+mn-ea"/>
          <a:cs typeface="+mn-cs"/>
        </a:defRPr>
      </a:lvl8pPr>
      <a:lvl9pPr marL="2914650" indent="-171450" algn="l" defTabSz="336947" rtl="0" eaLnBrk="1" fontAlgn="base" hangingPunct="1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50">
          <a:solidFill>
            <a:srgbClr val="595959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l/imgres?imgurl=http://www.roche.es/portal/synergy/static/file/synergy/alfproxy/download/1414-40e26fab12dc11de86026775778b9e38/last/salud_como_objetivo.jpg&amp;imgrefurl=http://www.roche.es/portal/eipf/Spain/spain_portal/roche-spain/la_salud_como_objetivo&amp;usg=__eIhuNIBCNg3LtNZENOgbv-dkEfo=&amp;h=408&amp;w=630&amp;sz=37&amp;hl=es&amp;start=61&amp;sig2=LNa2pjwZWKTFHJrkxnOHog&amp;tbnid=JGmbFqlaNpYhsM:&amp;tbnh=89&amp;tbnw=137&amp;prev=/images?q=personas+y+salud&amp;gbv=2&amp;ndsp=18&amp;hl=es&amp;sa=N&amp;start=54&amp;ei=QtiISvOUGcS_twfY6qXiCw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2.png"/><Relationship Id="rId5" Type="http://schemas.openxmlformats.org/officeDocument/2006/relationships/customXml" Target="../ink/ink2.xml"/><Relationship Id="rId4" Type="http://schemas.openxmlformats.org/officeDocument/2006/relationships/image" Target="../media/image31.png"/><Relationship Id="rId9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l/imgres?imgurl=http://www.roche.es/portal/synergy/static/file/synergy/alfproxy/download/1414-40e26fab12dc11de86026775778b9e38/last/salud_como_objetivo.jpg&amp;imgrefurl=http://www.roche.es/portal/eipf/Spain/spain_portal/roche-spain/la_salud_como_objetivo&amp;usg=__eIhuNIBCNg3LtNZENOgbv-dkEfo=&amp;h=408&amp;w=630&amp;sz=37&amp;hl=es&amp;start=61&amp;sig2=LNa2pjwZWKTFHJrkxnOHog&amp;tbnid=JGmbFqlaNpYhsM:&amp;tbnh=89&amp;tbnw=137&amp;prev=/images?q=personas+y+salud&amp;gbv=2&amp;ndsp=18&amp;hl=es&amp;sa=N&amp;start=54&amp;ei=QtiISvOUGcS_twfY6qXiCw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358780" y="1484313"/>
            <a:ext cx="8461375" cy="1765300"/>
          </a:xfrm>
          <a:prstGeom prst="rect">
            <a:avLst/>
          </a:prstGeom>
          <a:solidFill>
            <a:srgbClr val="006EB8"/>
          </a:solidFill>
          <a:ln>
            <a:solidFill>
              <a:srgbClr val="006EB8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s-ES_tradnl" altLang="es-CL" sz="4800" b="1" dirty="0">
                <a:solidFill>
                  <a:schemeClr val="tx1"/>
                </a:solidFill>
              </a:rPr>
              <a:t>REDES INTEGRADAS SERVICIOS</a:t>
            </a:r>
          </a:p>
          <a:p>
            <a:pPr algn="ctr" eaLnBrk="1" hangingPunct="1"/>
            <a:r>
              <a:rPr lang="es-ES_tradnl" altLang="es-CL" sz="4800" b="1" dirty="0">
                <a:solidFill>
                  <a:schemeClr val="tx1"/>
                </a:solidFill>
              </a:rPr>
              <a:t>DE SALUD (RISS)</a:t>
            </a:r>
          </a:p>
        </p:txBody>
      </p:sp>
      <p:sp>
        <p:nvSpPr>
          <p:cNvPr id="48131" name="CuadroTexto 1"/>
          <p:cNvSpPr txBox="1">
            <a:spLocks noChangeArrowheads="1"/>
          </p:cNvSpPr>
          <p:nvPr/>
        </p:nvSpPr>
        <p:spPr bwMode="auto">
          <a:xfrm>
            <a:off x="3419475" y="4473575"/>
            <a:ext cx="52212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altLang="es-CL" sz="2000" b="1"/>
              <a:t>División Gestión de Redes Asistenciales</a:t>
            </a:r>
          </a:p>
          <a:p>
            <a:r>
              <a:rPr lang="es-CL" altLang="es-CL" sz="2000" b="1"/>
              <a:t>Subsecretaría de Redes Asistenciales</a:t>
            </a:r>
          </a:p>
          <a:p>
            <a:pPr algn="ctr"/>
            <a:r>
              <a:rPr lang="es-CL" altLang="es-CL" sz="2000" b="1"/>
              <a:t>MINSAL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ChangeArrowheads="1"/>
          </p:cNvSpPr>
          <p:nvPr/>
        </p:nvSpPr>
        <p:spPr bwMode="auto">
          <a:xfrm>
            <a:off x="395293" y="3608388"/>
            <a:ext cx="8466137" cy="2449512"/>
          </a:xfrm>
          <a:prstGeom prst="rect">
            <a:avLst/>
          </a:prstGeom>
          <a:solidFill>
            <a:srgbClr val="FFFFFF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_tradnl" altLang="es-CL" sz="4800" b="1">
                <a:solidFill>
                  <a:srgbClr val="0000CC"/>
                </a:solidFill>
              </a:rPr>
              <a:t>RISS ….. Un camino para la </a:t>
            </a:r>
          </a:p>
          <a:p>
            <a:pPr algn="ctr" eaLnBrk="1" hangingPunct="1"/>
            <a:r>
              <a:rPr lang="es-ES_tradnl" altLang="es-CL" sz="4800" b="1">
                <a:solidFill>
                  <a:srgbClr val="0000CC"/>
                </a:solidFill>
              </a:rPr>
              <a:t>Acción……</a:t>
            </a:r>
          </a:p>
        </p:txBody>
      </p:sp>
      <p:pic>
        <p:nvPicPr>
          <p:cNvPr id="57347" name="Picture 4" descr="PABELL~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1822450"/>
            <a:ext cx="177323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5" descr="IMG_07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6543" y="1816100"/>
            <a:ext cx="18129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10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18" y="1803400"/>
            <a:ext cx="15589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6189" y="1812925"/>
            <a:ext cx="133508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13" descr="niños chi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5" y="1803400"/>
            <a:ext cx="12731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13" descr="salud_como_objetivo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9526" y="1803400"/>
            <a:ext cx="1214438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" y="0"/>
            <a:ext cx="8893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36F1DC-8FC5-4EC4-AC08-A98D09BDBC20}" type="slidenum">
              <a:rPr lang="en-US" altLang="es-CL" smtClean="0"/>
              <a:pPr/>
              <a:t>12</a:t>
            </a:fld>
            <a:endParaRPr lang="en-US" altLang="es-CL"/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5900" y="196850"/>
            <a:ext cx="8677275" cy="6116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440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8E789-4B1F-4F9F-ABFA-2B059313A8C2}" type="slidenum">
              <a:rPr lang="en-US" altLang="es-CL" smtClean="0"/>
              <a:pPr>
                <a:defRPr/>
              </a:pPr>
              <a:t>14</a:t>
            </a:fld>
            <a:endParaRPr lang="en-US" altLang="es-CL"/>
          </a:p>
        </p:txBody>
      </p:sp>
      <p:pic>
        <p:nvPicPr>
          <p:cNvPr id="1026" name="Picture 2" descr="Resultado de imagen para mapa region de valparaiso y sus comu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78" y="152399"/>
            <a:ext cx="5323842" cy="67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/>
              <p14:cNvContentPartPr/>
              <p14:nvPr/>
            </p14:nvContentPartPr>
            <p14:xfrm>
              <a:off x="4187880" y="1069820"/>
              <a:ext cx="1756080" cy="2291760"/>
            </p14:xfrm>
          </p:contentPart>
        </mc:Choice>
        <mc:Fallback xmlns="">
          <p:pic>
            <p:nvPicPr>
              <p:cNvPr id="6" name="Entrada de lápiz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8880" y="1060820"/>
                <a:ext cx="1774080" cy="23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Entrada de lápiz 7"/>
              <p14:cNvContentPartPr/>
              <p14:nvPr/>
            </p14:nvContentPartPr>
            <p14:xfrm>
              <a:off x="2703960" y="3628340"/>
              <a:ext cx="1059120" cy="720360"/>
            </p14:xfrm>
          </p:contentPart>
        </mc:Choice>
        <mc:Fallback xmlns="">
          <p:pic>
            <p:nvPicPr>
              <p:cNvPr id="8" name="Entrada de lápiz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94960" y="3619344"/>
                <a:ext cx="1077120" cy="738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Entrada de lápiz 9"/>
              <p14:cNvContentPartPr/>
              <p14:nvPr/>
            </p14:nvContentPartPr>
            <p14:xfrm>
              <a:off x="2940840" y="2267540"/>
              <a:ext cx="602280" cy="1616400"/>
            </p14:xfrm>
          </p:contentPart>
        </mc:Choice>
        <mc:Fallback xmlns="">
          <p:pic>
            <p:nvPicPr>
              <p:cNvPr id="10" name="Entrada de lápiz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1840" y="2258540"/>
                <a:ext cx="620280" cy="16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Entrada de lápiz 11"/>
              <p14:cNvContentPartPr/>
              <p14:nvPr/>
            </p14:nvContentPartPr>
            <p14:xfrm>
              <a:off x="5778000" y="5116580"/>
              <a:ext cx="360" cy="467280"/>
            </p14:xfrm>
          </p:contentPart>
        </mc:Choice>
        <mc:Fallback xmlns="">
          <p:pic>
            <p:nvPicPr>
              <p:cNvPr id="12" name="Entrada de lápiz 11"/>
              <p:cNvPicPr/>
              <p:nvPr/>
            </p:nvPicPr>
            <p:blipFill/>
            <p:spPr/>
          </p:pic>
        </mc:Fallback>
      </mc:AlternateContent>
    </p:spTree>
    <p:extLst>
      <p:ext uri="{BB962C8B-B14F-4D97-AF65-F5344CB8AC3E}">
        <p14:creationId xmlns:p14="http://schemas.microsoft.com/office/powerpoint/2010/main" val="10845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19 Grupo"/>
          <p:cNvGrpSpPr>
            <a:grpSpLocks/>
          </p:cNvGrpSpPr>
          <p:nvPr/>
        </p:nvGrpSpPr>
        <p:grpSpPr bwMode="auto">
          <a:xfrm>
            <a:off x="142877" y="0"/>
            <a:ext cx="9001125" cy="6884988"/>
            <a:chOff x="142844" y="0"/>
            <a:chExt cx="9001156" cy="6884988"/>
          </a:xfrm>
        </p:grpSpPr>
        <p:sp>
          <p:nvSpPr>
            <p:cNvPr id="68611" name="Rectangle 3"/>
            <p:cNvSpPr>
              <a:spLocks/>
            </p:cNvSpPr>
            <p:nvPr/>
          </p:nvSpPr>
          <p:spPr bwMode="auto">
            <a:xfrm>
              <a:off x="142844" y="0"/>
              <a:ext cx="8964613" cy="7651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MX" altLang="es-CL" sz="3200" b="1">
                  <a:solidFill>
                    <a:srgbClr val="1919F3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rPr>
                <a:t>Redes Asistenciales Macrorregionales</a:t>
              </a:r>
              <a:endParaRPr lang="es-ES" altLang="es-CL" sz="3200" b="1">
                <a:solidFill>
                  <a:srgbClr val="1919F3"/>
                </a:solidFill>
                <a:latin typeface="Verdana" pitchFamily="34" charset="0"/>
                <a:ea typeface="MS PGothic" pitchFamily="34" charset="-128"/>
                <a:cs typeface="Verdana" pitchFamily="34" charset="0"/>
              </a:endParaRPr>
            </a:p>
          </p:txBody>
        </p:sp>
        <p:pic>
          <p:nvPicPr>
            <p:cNvPr id="6861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2575" y="620713"/>
              <a:ext cx="1385888" cy="626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24 Llamada con línea 2"/>
            <p:cNvSpPr/>
            <p:nvPr/>
          </p:nvSpPr>
          <p:spPr>
            <a:xfrm>
              <a:off x="4286233" y="931863"/>
              <a:ext cx="3887801" cy="69373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77720"/>
                <a:gd name="adj6" fmla="val -58038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Clr>
                  <a:schemeClr val="accent2"/>
                </a:buClr>
                <a:defRPr/>
              </a:pPr>
              <a:r>
                <a:rPr lang="es-ES" sz="1200" b="1" dirty="0">
                  <a:latin typeface="Verdana" pitchFamily="34" charset="0"/>
                </a:rPr>
                <a:t>NORTE: </a:t>
              </a:r>
              <a:r>
                <a:rPr lang="es-ES" sz="1200" dirty="0">
                  <a:latin typeface="Verdana" pitchFamily="34" charset="0"/>
                </a:rPr>
                <a:t>Reg.</a:t>
              </a:r>
              <a:r>
                <a:rPr lang="es-ES" sz="1200" i="1" dirty="0">
                  <a:latin typeface="Verdana" pitchFamily="34" charset="0"/>
                </a:rPr>
                <a:t> </a:t>
              </a:r>
              <a:r>
                <a:rPr lang="es-ES" sz="1200" dirty="0">
                  <a:latin typeface="Verdana" pitchFamily="34" charset="0"/>
                </a:rPr>
                <a:t>XV, I, II y III – Servicios de Salud: Arica, Iquique ,Antofagasta y Atacama.</a:t>
              </a:r>
            </a:p>
          </p:txBody>
        </p:sp>
        <p:sp>
          <p:nvSpPr>
            <p:cNvPr id="27" name="26 Llamada con línea 2"/>
            <p:cNvSpPr/>
            <p:nvPr/>
          </p:nvSpPr>
          <p:spPr>
            <a:xfrm>
              <a:off x="4286233" y="5600700"/>
              <a:ext cx="3887801" cy="69373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67445"/>
                <a:gd name="adj6" fmla="val -59048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>
                <a:buClr>
                  <a:schemeClr val="accent2"/>
                </a:buClr>
                <a:defRPr/>
              </a:pPr>
              <a:r>
                <a:rPr lang="es-ES" sz="1200" b="1" dirty="0">
                  <a:latin typeface="Verdana" pitchFamily="34" charset="0"/>
                </a:rPr>
                <a:t>EXTREMO SUR: </a:t>
              </a:r>
              <a:r>
                <a:rPr lang="es-ES" sz="1200" dirty="0">
                  <a:latin typeface="Verdana" pitchFamily="34" charset="0"/>
                </a:rPr>
                <a:t>Reg. IX, X, XI, XII y XIV - Servicios: Araucanía Sur, Osorno, Valdivia, Reloncaví, Chiloé, Aysén y Magallanes</a:t>
              </a:r>
            </a:p>
          </p:txBody>
        </p:sp>
        <p:sp>
          <p:nvSpPr>
            <p:cNvPr id="28" name="27 Llamada con línea 2"/>
            <p:cNvSpPr/>
            <p:nvPr/>
          </p:nvSpPr>
          <p:spPr>
            <a:xfrm>
              <a:off x="4286233" y="4745038"/>
              <a:ext cx="3887801" cy="695325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61649"/>
                <a:gd name="adj6" fmla="val -58468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>
                <a:buClr>
                  <a:schemeClr val="accent2"/>
                </a:buClr>
                <a:defRPr/>
              </a:pPr>
              <a:r>
                <a:rPr lang="es-ES" sz="1200" b="1" dirty="0">
                  <a:latin typeface="Verdana" pitchFamily="34" charset="0"/>
                </a:rPr>
                <a:t>SUR: </a:t>
              </a:r>
              <a:r>
                <a:rPr lang="es-ES" sz="1200" dirty="0">
                  <a:latin typeface="Verdana" pitchFamily="34" charset="0"/>
                </a:rPr>
                <a:t>Reg. VIII y IX – Servicios de Salud: Ñuble, Bio Bio, Concepción, Talcahuano, Arauco y Araucanía Norte</a:t>
              </a:r>
            </a:p>
          </p:txBody>
        </p:sp>
        <p:sp>
          <p:nvSpPr>
            <p:cNvPr id="29" name="28 Llamada con línea 2"/>
            <p:cNvSpPr/>
            <p:nvPr/>
          </p:nvSpPr>
          <p:spPr>
            <a:xfrm>
              <a:off x="4286233" y="3786188"/>
              <a:ext cx="3887801" cy="69373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77542"/>
                <a:gd name="adj6" fmla="val -58548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>
                <a:buClr>
                  <a:schemeClr val="accent2"/>
                </a:buClr>
                <a:buFont typeface="Arial" pitchFamily="34" charset="0"/>
                <a:buNone/>
                <a:defRPr/>
              </a:pPr>
              <a:r>
                <a:rPr lang="es-MX" altLang="es-CL" sz="1200" b="1">
                  <a:solidFill>
                    <a:srgbClr val="FFFFFF"/>
                  </a:solidFill>
                  <a:latin typeface="Verdana" pitchFamily="34" charset="0"/>
                  <a:ea typeface="ヒラギノ角ゴ Pro W3"/>
                  <a:cs typeface="Verdana" pitchFamily="34" charset="0"/>
                </a:rPr>
                <a:t>CENTRO SUR: </a:t>
              </a:r>
              <a:r>
                <a:rPr lang="es-MX" altLang="es-CL" sz="1200">
                  <a:solidFill>
                    <a:srgbClr val="FFFFFF"/>
                  </a:solidFill>
                  <a:latin typeface="Verdana" pitchFamily="34" charset="0"/>
                  <a:ea typeface="ヒラギノ角ゴ Pro W3"/>
                  <a:cs typeface="Verdana" pitchFamily="34" charset="0"/>
                </a:rPr>
                <a:t>Regiones VI y VII – Servicios de Salud: O‘Higgins y Maule</a:t>
              </a:r>
              <a:endParaRPr lang="es-ES" altLang="es-CL" sz="1200">
                <a:solidFill>
                  <a:srgbClr val="FFFFFF"/>
                </a:solidFill>
                <a:latin typeface="Verdana" pitchFamily="34" charset="0"/>
                <a:ea typeface="ヒラギノ角ゴ Pro W3"/>
                <a:cs typeface="Verdana" pitchFamily="34" charset="0"/>
              </a:endParaRPr>
            </a:p>
          </p:txBody>
        </p:sp>
        <p:sp>
          <p:nvSpPr>
            <p:cNvPr id="30" name="29 Llamada con línea 2"/>
            <p:cNvSpPr/>
            <p:nvPr/>
          </p:nvSpPr>
          <p:spPr>
            <a:xfrm>
              <a:off x="4286233" y="2732088"/>
              <a:ext cx="3887801" cy="69373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1570"/>
                <a:gd name="adj6" fmla="val -54133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>
                <a:buClr>
                  <a:schemeClr val="accent2"/>
                </a:buClr>
                <a:buFont typeface="Arial" pitchFamily="34" charset="0"/>
                <a:buNone/>
                <a:defRPr/>
              </a:pPr>
              <a:r>
                <a:rPr lang="es-ES" altLang="es-CL" sz="1200" b="1">
                  <a:solidFill>
                    <a:srgbClr val="FFFFFF"/>
                  </a:solidFill>
                  <a:latin typeface="Verdana" pitchFamily="34" charset="0"/>
                  <a:ea typeface="ヒラギノ角ゴ Pro W3"/>
                  <a:cs typeface="Verdana" pitchFamily="34" charset="0"/>
                </a:rPr>
                <a:t>CENTRO: </a:t>
              </a:r>
              <a:r>
                <a:rPr lang="es-ES" altLang="es-CL" sz="1200">
                  <a:solidFill>
                    <a:srgbClr val="FFFFFF"/>
                  </a:solidFill>
                  <a:latin typeface="Verdana" pitchFamily="34" charset="0"/>
                  <a:ea typeface="ヒラギノ角ゴ Pro W3"/>
                  <a:cs typeface="Verdana" pitchFamily="34" charset="0"/>
                </a:rPr>
                <a:t>Reg. Metropolitana-Servicios de Salud: Norte, Central, Occidente, Oriente, Suroriente y Sur</a:t>
              </a:r>
              <a:endParaRPr lang="es-MX" altLang="es-CL" sz="1200">
                <a:solidFill>
                  <a:srgbClr val="FFFFFF"/>
                </a:solidFill>
                <a:latin typeface="Verdana" pitchFamily="34" charset="0"/>
                <a:ea typeface="ヒラギノ角ゴ Pro W3"/>
                <a:cs typeface="Verdana" pitchFamily="34" charset="0"/>
              </a:endParaRPr>
            </a:p>
          </p:txBody>
        </p:sp>
        <p:sp>
          <p:nvSpPr>
            <p:cNvPr id="31" name="30 Llamada con línea 2"/>
            <p:cNvSpPr/>
            <p:nvPr/>
          </p:nvSpPr>
          <p:spPr>
            <a:xfrm>
              <a:off x="4286233" y="1835150"/>
              <a:ext cx="3887801" cy="695325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3541"/>
                <a:gd name="adj6" fmla="val -58400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Clr>
                  <a:schemeClr val="accent2"/>
                </a:buClr>
                <a:defRPr/>
              </a:pPr>
              <a:r>
                <a:rPr lang="es-ES" altLang="es-CL" sz="1200" b="1">
                  <a:solidFill>
                    <a:srgbClr val="FFFFFF"/>
                  </a:solidFill>
                  <a:latin typeface="Verdana" pitchFamily="34" charset="0"/>
                  <a:ea typeface="ヒラギノ角ゴ Pro W3"/>
                  <a:cs typeface="Verdana" pitchFamily="34" charset="0"/>
                </a:rPr>
                <a:t>CENTRO NORTE: </a:t>
              </a:r>
              <a:r>
                <a:rPr lang="es-ES" altLang="es-CL" sz="1200">
                  <a:solidFill>
                    <a:srgbClr val="FFFFFF"/>
                  </a:solidFill>
                  <a:latin typeface="Verdana" pitchFamily="34" charset="0"/>
                  <a:ea typeface="ヒラギノ角ゴ Pro W3"/>
                  <a:cs typeface="Verdana" pitchFamily="34" charset="0"/>
                </a:rPr>
                <a:t>Reg. IV – V : Servicios de Salud: Coquimbo, Valparaíso- San Antonio, Viña del Mar Quillota y Aconcagua</a:t>
              </a:r>
              <a:endParaRPr lang="es-MX" altLang="es-CL" sz="1200">
                <a:solidFill>
                  <a:srgbClr val="FFFFFF"/>
                </a:solidFill>
                <a:latin typeface="Verdana" pitchFamily="34" charset="0"/>
                <a:ea typeface="ヒラギノ角ゴ Pro W3"/>
                <a:cs typeface="Verdana" pitchFamily="34" charset="0"/>
              </a:endParaRPr>
            </a:p>
          </p:txBody>
        </p:sp>
        <p:sp>
          <p:nvSpPr>
            <p:cNvPr id="32" name="31 Cerrar llave"/>
            <p:cNvSpPr/>
            <p:nvPr/>
          </p:nvSpPr>
          <p:spPr>
            <a:xfrm>
              <a:off x="1331886" y="765175"/>
              <a:ext cx="644527" cy="14605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L" altLang="es-CL">
                <a:ea typeface="ヒラギノ角ゴ Pro W3"/>
                <a:cs typeface="Verdana" pitchFamily="34" charset="0"/>
              </a:endParaRPr>
            </a:p>
          </p:txBody>
        </p:sp>
        <p:sp>
          <p:nvSpPr>
            <p:cNvPr id="33" name="32 Cerrar llave"/>
            <p:cNvSpPr/>
            <p:nvPr/>
          </p:nvSpPr>
          <p:spPr>
            <a:xfrm>
              <a:off x="1331886" y="2225675"/>
              <a:ext cx="615952" cy="61277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L" altLang="es-CL">
                <a:ea typeface="ヒラギノ角ゴ Pro W3"/>
                <a:cs typeface="Verdana" pitchFamily="34" charset="0"/>
              </a:endParaRPr>
            </a:p>
          </p:txBody>
        </p:sp>
        <p:sp>
          <p:nvSpPr>
            <p:cNvPr id="34" name="33 Cerrar llave"/>
            <p:cNvSpPr/>
            <p:nvPr/>
          </p:nvSpPr>
          <p:spPr>
            <a:xfrm>
              <a:off x="1331886" y="2849563"/>
              <a:ext cx="615952" cy="21431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L" altLang="es-CL">
                <a:ea typeface="ヒラギノ角ゴ Pro W3"/>
                <a:cs typeface="Verdana" pitchFamily="34" charset="0"/>
              </a:endParaRPr>
            </a:p>
          </p:txBody>
        </p:sp>
        <p:sp>
          <p:nvSpPr>
            <p:cNvPr id="35" name="34 Cerrar llave"/>
            <p:cNvSpPr/>
            <p:nvPr/>
          </p:nvSpPr>
          <p:spPr>
            <a:xfrm>
              <a:off x="1331886" y="3063875"/>
              <a:ext cx="615952" cy="36195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L" altLang="es-CL">
                <a:ea typeface="ヒラギノ角ゴ Pro W3"/>
                <a:cs typeface="Verdana" pitchFamily="34" charset="0"/>
              </a:endParaRPr>
            </a:p>
          </p:txBody>
        </p:sp>
        <p:sp>
          <p:nvSpPr>
            <p:cNvPr id="36" name="35 Cerrar llave"/>
            <p:cNvSpPr/>
            <p:nvPr/>
          </p:nvSpPr>
          <p:spPr>
            <a:xfrm>
              <a:off x="1360461" y="3425825"/>
              <a:ext cx="615952" cy="360363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L" altLang="es-CL">
                <a:ea typeface="ヒラギノ角ゴ Pro W3"/>
                <a:cs typeface="Verdana" pitchFamily="34" charset="0"/>
              </a:endParaRPr>
            </a:p>
          </p:txBody>
        </p:sp>
        <p:sp>
          <p:nvSpPr>
            <p:cNvPr id="37" name="36 Cerrar llave"/>
            <p:cNvSpPr/>
            <p:nvPr/>
          </p:nvSpPr>
          <p:spPr>
            <a:xfrm>
              <a:off x="1360461" y="3786188"/>
              <a:ext cx="615952" cy="273843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L" altLang="es-CL">
                <a:ea typeface="ヒラギノ角ゴ Pro W3"/>
                <a:cs typeface="Verdana" pitchFamily="34" charset="0"/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8316910" y="620713"/>
              <a:ext cx="827090" cy="5222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L" altLang="es-CL">
                <a:solidFill>
                  <a:srgbClr val="FFFFFF"/>
                </a:solidFill>
                <a:ea typeface="ヒラギノ角ゴ Pro W3"/>
                <a:cs typeface="Verdana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65118" y="2549531"/>
            <a:ext cx="5329237" cy="26273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s-ES_tradnl" altLang="es-CL">
              <a:ea typeface="MS PGothic" pitchFamily="34" charset="-128"/>
              <a:cs typeface="Verdana" pitchFamily="34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65118" y="2922593"/>
            <a:ext cx="56165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" altLang="es-CL" sz="4800" b="1">
                <a:solidFill>
                  <a:srgbClr val="FFFFFF"/>
                </a:solidFill>
                <a:latin typeface="Consolas" pitchFamily="49" charset="0"/>
                <a:ea typeface="MS PGothic" pitchFamily="34" charset="-128"/>
                <a:cs typeface="Verdana" pitchFamily="34" charset="0"/>
              </a:rPr>
              <a:t>Hospitales en Red?</a:t>
            </a:r>
          </a:p>
        </p:txBody>
      </p:sp>
      <p:pic>
        <p:nvPicPr>
          <p:cNvPr id="74756" name="Picture 2" descr="DSCN02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80" y="485775"/>
            <a:ext cx="241141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4" descr="PABELL~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0950" y="257175"/>
            <a:ext cx="19510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4" descr="SALANA~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1615" y="1471623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5776" y="336550"/>
            <a:ext cx="2597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2" descr="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1689" y="3384550"/>
            <a:ext cx="279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Imagen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3775" y="4884748"/>
            <a:ext cx="256063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uadroTexto 1"/>
          <p:cNvSpPr txBox="1">
            <a:spLocks noChangeArrowheads="1"/>
          </p:cNvSpPr>
          <p:nvPr/>
        </p:nvSpPr>
        <p:spPr bwMode="auto">
          <a:xfrm>
            <a:off x="719138" y="404818"/>
            <a:ext cx="6705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_tradnl" altLang="es-CL" sz="4000">
                <a:solidFill>
                  <a:srgbClr val="1919F3"/>
                </a:solidFill>
                <a:latin typeface="Calibri" pitchFamily="34" charset="0"/>
                <a:ea typeface="MS PGothic" pitchFamily="34" charset="-128"/>
                <a:cs typeface="Verdana" pitchFamily="34" charset="0"/>
              </a:rPr>
              <a:t>No  es más de lo mismo ……. es avanzar a un modelo distinto dentro del establecimiento y de relación  con los otros niveles de atención, basado en las necesidades de la población</a:t>
            </a:r>
          </a:p>
        </p:txBody>
      </p:sp>
      <p:pic>
        <p:nvPicPr>
          <p:cNvPr id="80899" name="Picture 2" descr="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9455" y="4224348"/>
            <a:ext cx="3116263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es-CL" sz="4000" b="1">
                <a:solidFill>
                  <a:srgbClr val="1919F3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Quien es el cliente del hospital EN RISS????</a:t>
            </a:r>
          </a:p>
        </p:txBody>
      </p:sp>
      <p:sp>
        <p:nvSpPr>
          <p:cNvPr id="81923" name="Marcador de número de diapositiva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DBCDC1-BDCD-47A8-AD3C-832C7B82177A}" type="slidenum">
              <a:rPr lang="en-US" altLang="es-CL" smtClean="0"/>
              <a:pPr/>
              <a:t>18</a:t>
            </a:fld>
            <a:endParaRPr lang="en-US" altLang="es-CL"/>
          </a:p>
        </p:txBody>
      </p:sp>
      <p:sp>
        <p:nvSpPr>
          <p:cNvPr id="81924" name="CuadroTexto 3"/>
          <p:cNvSpPr txBox="1">
            <a:spLocks noChangeArrowheads="1"/>
          </p:cNvSpPr>
          <p:nvPr/>
        </p:nvSpPr>
        <p:spPr bwMode="auto">
          <a:xfrm>
            <a:off x="566740" y="2205048"/>
            <a:ext cx="7740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altLang="es-CL" sz="2400" dirty="0"/>
              <a:t>El usuario externo?</a:t>
            </a:r>
          </a:p>
          <a:p>
            <a:pPr marL="285750" indent="-285750">
              <a:buFont typeface="Arial" pitchFamily="34" charset="0"/>
              <a:buChar char="•"/>
            </a:pPr>
            <a:endParaRPr lang="es-CL" altLang="es-CL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s-CL" altLang="es-CL" sz="2400" dirty="0"/>
              <a:t>El usuario interno?</a:t>
            </a:r>
          </a:p>
          <a:p>
            <a:pPr marL="285750" indent="-285750"/>
            <a:endParaRPr lang="es-CL" alt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1128713" y="3500441"/>
            <a:ext cx="7164387" cy="12969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altLang="es-CL">
              <a:solidFill>
                <a:srgbClr val="FFFFFF"/>
              </a:solidFill>
              <a:ea typeface="ヒラギノ角ゴ Pro W3"/>
              <a:cs typeface="Verdana" pitchFamily="34" charset="0"/>
            </a:endParaRPr>
          </a:p>
        </p:txBody>
      </p:sp>
      <p:sp>
        <p:nvSpPr>
          <p:cNvPr id="81926" name="CuadroTexto 5"/>
          <p:cNvSpPr txBox="1">
            <a:spLocks noChangeArrowheads="1"/>
          </p:cNvSpPr>
          <p:nvPr/>
        </p:nvSpPr>
        <p:spPr bwMode="auto">
          <a:xfrm>
            <a:off x="1651005" y="3695702"/>
            <a:ext cx="6119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altLang="es-CL" sz="3600" b="1"/>
              <a:t>ES LA RED ASISTENCIAL</a:t>
            </a:r>
          </a:p>
        </p:txBody>
      </p:sp>
      <p:sp>
        <p:nvSpPr>
          <p:cNvPr id="81927" name="CuadroTexto 6"/>
          <p:cNvSpPr txBox="1">
            <a:spLocks noChangeArrowheads="1"/>
          </p:cNvSpPr>
          <p:nvPr/>
        </p:nvSpPr>
        <p:spPr bwMode="auto">
          <a:xfrm>
            <a:off x="971551" y="5192717"/>
            <a:ext cx="7092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altLang="es-CL" b="1"/>
              <a:t>Y la arquitectura organizacional debe girar en torno al usuario de los servicios, en un contexto de ciudadano portador</a:t>
            </a:r>
          </a:p>
          <a:p>
            <a:pPr algn="ctr"/>
            <a:r>
              <a:rPr lang="es-CL" altLang="es-CL" b="1"/>
              <a:t>de derechos, teniendo como base procesos clínicos integrados definidos en red.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es-CL" b="1">
                <a:solidFill>
                  <a:srgbClr val="1919F3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Telemedicina : acceso a especialistas a distancia</a:t>
            </a:r>
          </a:p>
        </p:txBody>
      </p:sp>
      <p:sp>
        <p:nvSpPr>
          <p:cNvPr id="95235" name="1 Marcador de contenido"/>
          <p:cNvSpPr>
            <a:spLocks noGrp="1"/>
          </p:cNvSpPr>
          <p:nvPr>
            <p:ph idx="1"/>
          </p:nvPr>
        </p:nvSpPr>
        <p:spPr>
          <a:xfrm>
            <a:off x="152405" y="1052513"/>
            <a:ext cx="8177213" cy="4951412"/>
          </a:xfrm>
        </p:spPr>
        <p:txBody>
          <a:bodyPr/>
          <a:lstStyle/>
          <a:p>
            <a:r>
              <a:rPr lang="es-ES_tradnl" altLang="es-CL">
                <a:latin typeface="Verdana" pitchFamily="34" charset="0"/>
                <a:ea typeface="ヒラギノ角ゴ Pro W3"/>
                <a:cs typeface="Verdana" pitchFamily="34" charset="0"/>
              </a:rPr>
              <a:t>Mayor contenido de procesos clínicos</a:t>
            </a:r>
          </a:p>
          <a:p>
            <a:r>
              <a:rPr lang="es-ES_tradnl" altLang="es-CL">
                <a:latin typeface="Verdana" pitchFamily="34" charset="0"/>
                <a:ea typeface="ヒラギノ角ゴ Pro W3"/>
                <a:cs typeface="Verdana" pitchFamily="34" charset="0"/>
              </a:rPr>
              <a:t>Inserta en resolutividad y gestión de LE (TE)</a:t>
            </a:r>
          </a:p>
          <a:p>
            <a:r>
              <a:rPr lang="es-ES_tradnl" altLang="es-CL">
                <a:latin typeface="Verdana" pitchFamily="34" charset="0"/>
                <a:ea typeface="ヒラギノ角ゴ Pro W3"/>
                <a:cs typeface="Verdana" pitchFamily="34" charset="0"/>
              </a:rPr>
              <a:t>Parte de “continuidad de atención” </a:t>
            </a:r>
          </a:p>
          <a:p>
            <a:endParaRPr lang="es-ES_tradnl" altLang="es-CL">
              <a:latin typeface="Verdana" pitchFamily="34" charset="0"/>
              <a:ea typeface="ヒラギノ角ゴ Pro W3"/>
              <a:cs typeface="Verdana" pitchFamily="34" charset="0"/>
            </a:endParaRPr>
          </a:p>
          <a:p>
            <a:endParaRPr lang="es-CL" altLang="es-CL">
              <a:latin typeface="Verdana" pitchFamily="34" charset="0"/>
              <a:ea typeface="ヒラギノ角ゴ Pro W3"/>
              <a:cs typeface="Verdana" pitchFamily="34" charset="0"/>
            </a:endParaRPr>
          </a:p>
        </p:txBody>
      </p:sp>
      <p:sp>
        <p:nvSpPr>
          <p:cNvPr id="95236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24BEB3-40A4-43B1-829A-6217CEAC364C}" type="slidenum">
              <a:rPr lang="en-US" altLang="es-CL" smtClean="0"/>
              <a:pPr/>
              <a:t>19</a:t>
            </a:fld>
            <a:endParaRPr lang="en-US" altLang="es-CL"/>
          </a:p>
        </p:txBody>
      </p:sp>
      <p:pic>
        <p:nvPicPr>
          <p:cNvPr id="95237" name="Imagen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93" y="2409835"/>
            <a:ext cx="6842125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617414"/>
            <a:ext cx="3057181" cy="3792557"/>
          </a:xfrm>
        </p:spPr>
        <p:txBody>
          <a:bodyPr/>
          <a:lstStyle/>
          <a:p>
            <a:r>
              <a:rPr lang="es-CL" sz="3000" dirty="0"/>
              <a:t>Objetivos sanitarios </a:t>
            </a:r>
            <a:br>
              <a:rPr lang="es-CL" sz="3000" dirty="0"/>
            </a:br>
            <a:r>
              <a:rPr lang="es-CL" sz="3000" dirty="0"/>
              <a:t>2011-2020</a:t>
            </a: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1" t="38506" r="45737" b="18140"/>
          <a:stretch>
            <a:fillRect/>
          </a:stretch>
        </p:blipFill>
        <p:spPr bwMode="auto">
          <a:xfrm>
            <a:off x="3899972" y="1146573"/>
            <a:ext cx="4032647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ie de página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85B051E-11D5-404F-9438-841480D1DD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3F96C2-7227-4789-B090-D405B3C66011}" type="slidenum">
              <a:rPr lang="en-US" altLang="es-CL" smtClean="0"/>
              <a:pPr>
                <a:defRPr/>
              </a:pPr>
              <a:t>20</a:t>
            </a:fld>
            <a:endParaRPr lang="en-US" altLang="es-CL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30638419"/>
              </p:ext>
            </p:extLst>
          </p:nvPr>
        </p:nvGraphicFramePr>
        <p:xfrm>
          <a:off x="252326" y="719667"/>
          <a:ext cx="8054915" cy="523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39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es-CL" sz="4400" b="1" dirty="0">
                <a:solidFill>
                  <a:srgbClr val="1853E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No es un comienzo….</a:t>
            </a:r>
          </a:p>
        </p:txBody>
      </p:sp>
      <p:pic>
        <p:nvPicPr>
          <p:cNvPr id="12288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3833" r="7457" b="19540"/>
          <a:stretch/>
        </p:blipFill>
        <p:spPr bwMode="auto">
          <a:xfrm>
            <a:off x="1903687" y="3279230"/>
            <a:ext cx="5379983" cy="357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Marcador de contenido 2"/>
          <p:cNvSpPr>
            <a:spLocks noGrp="1"/>
          </p:cNvSpPr>
          <p:nvPr>
            <p:ph idx="1"/>
          </p:nvPr>
        </p:nvSpPr>
        <p:spPr>
          <a:xfrm>
            <a:off x="152405" y="1160748"/>
            <a:ext cx="8177213" cy="48431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CL" altLang="es-CL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La tradición de Chile en redes de atención es innegable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altLang="es-CL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SI es un momento histórico de confluencia de iniciativas, estrategias y definiciones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altLang="es-CL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Los resultados no son inmediatos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altLang="es-CL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Alineamiento en función de la integración, disminuyendo la fragmentación </a:t>
            </a:r>
          </a:p>
        </p:txBody>
      </p:sp>
      <p:sp>
        <p:nvSpPr>
          <p:cNvPr id="122884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C3A3C4-AEA3-4859-BBF4-2E6FED1A2E4D}" type="slidenum">
              <a:rPr lang="en-US" altLang="es-CL" smtClean="0">
                <a:solidFill>
                  <a:srgbClr val="898989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s-CL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376363"/>
            <a:ext cx="6230541" cy="309675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altLang="es-CL" sz="3600" dirty="0">
                <a:solidFill>
                  <a:srgbClr val="0000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	</a:t>
            </a:r>
            <a:r>
              <a:rPr lang="es-ES" altLang="es-CL" sz="3600" dirty="0">
                <a:solidFill>
                  <a:srgbClr val="1853E6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“</a:t>
            </a:r>
            <a:r>
              <a:rPr lang="es-ES" altLang="es-CL" sz="3200" b="1" dirty="0">
                <a:solidFill>
                  <a:srgbClr val="1919F3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Construir redes de computadores es un acto de pericia técnica.</a:t>
            </a:r>
          </a:p>
          <a:p>
            <a:pPr algn="ctr" eaLnBrk="1" hangingPunct="1">
              <a:buFontTx/>
              <a:buNone/>
            </a:pPr>
            <a:r>
              <a:rPr lang="es-ES" altLang="es-CL" sz="3200" b="1" dirty="0">
                <a:solidFill>
                  <a:srgbClr val="1919F3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	Construir redes humanas es un acto de liderazgo”</a:t>
            </a:r>
          </a:p>
          <a:p>
            <a:pPr eaLnBrk="1" hangingPunct="1">
              <a:buFontTx/>
              <a:buNone/>
            </a:pPr>
            <a:r>
              <a:rPr lang="es-ES" altLang="es-CL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                                  </a:t>
            </a:r>
          </a:p>
          <a:p>
            <a:pPr eaLnBrk="1" hangingPunct="1">
              <a:buFontTx/>
              <a:buNone/>
            </a:pPr>
            <a:r>
              <a:rPr lang="es-ES" altLang="es-CL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                   </a:t>
            </a:r>
          </a:p>
        </p:txBody>
      </p:sp>
      <p:pic>
        <p:nvPicPr>
          <p:cNvPr id="123907" name="Picture 2" descr="Avel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81028"/>
            <a:ext cx="3015381" cy="282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3"/>
          <p:cNvSpPr>
            <a:spLocks noGrp="1"/>
          </p:cNvSpPr>
          <p:nvPr>
            <p:ph type="ctrTitle"/>
          </p:nvPr>
        </p:nvSpPr>
        <p:spPr>
          <a:xfrm>
            <a:off x="0" y="3810010"/>
            <a:ext cx="7086600" cy="1470025"/>
          </a:xfrm>
        </p:spPr>
        <p:txBody>
          <a:bodyPr/>
          <a:lstStyle/>
          <a:p>
            <a:pPr eaLnBrk="1" hangingPunct="1"/>
            <a:r>
              <a:rPr lang="en-US" altLang="es-CL" sz="6000">
                <a:solidFill>
                  <a:schemeClr val="bg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 </a:t>
            </a:r>
            <a:r>
              <a:rPr lang="en-US" altLang="es-CL" sz="5400">
                <a:solidFill>
                  <a:schemeClr val="bg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Muchas gracias..</a:t>
            </a:r>
            <a:endParaRPr lang="en-US" altLang="es-CL" sz="6000">
              <a:solidFill>
                <a:schemeClr val="bg1"/>
              </a:solidFill>
              <a:latin typeface="Verdana" pitchFamily="34" charset="0"/>
              <a:ea typeface="ヒラギノ角ゴ Pro W3"/>
              <a:cs typeface="Verdana" pitchFamily="34" charset="0"/>
            </a:endParaRPr>
          </a:p>
        </p:txBody>
      </p:sp>
      <p:pic>
        <p:nvPicPr>
          <p:cNvPr id="983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5" y="1089035"/>
            <a:ext cx="3205163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8"/>
          <p:cNvSpPr>
            <a:spLocks noGrp="1"/>
          </p:cNvSpPr>
          <p:nvPr>
            <p:ph type="title"/>
          </p:nvPr>
        </p:nvSpPr>
        <p:spPr>
          <a:xfrm>
            <a:off x="229636" y="1348677"/>
            <a:ext cx="8162925" cy="617934"/>
          </a:xfrm>
        </p:spPr>
        <p:txBody>
          <a:bodyPr/>
          <a:lstStyle/>
          <a:p>
            <a:pPr algn="ctr"/>
            <a:r>
              <a:rPr lang="es-CL" sz="2100" dirty="0"/>
              <a:t>Ejes Estratégicos para cumplir los Objetivos Sanitarios</a:t>
            </a:r>
          </a:p>
        </p:txBody>
      </p:sp>
      <p:sp>
        <p:nvSpPr>
          <p:cNvPr id="20" name="Marcador de contenido 19"/>
          <p:cNvSpPr>
            <a:spLocks noGrp="1"/>
          </p:cNvSpPr>
          <p:nvPr>
            <p:ph idx="1"/>
          </p:nvPr>
        </p:nvSpPr>
        <p:spPr>
          <a:xfrm>
            <a:off x="264405" y="1965724"/>
            <a:ext cx="8592071" cy="4019560"/>
          </a:xfrm>
        </p:spPr>
        <p:txBody>
          <a:bodyPr/>
          <a:lstStyle/>
          <a:p>
            <a:endParaRPr lang="es-CL" dirty="0"/>
          </a:p>
        </p:txBody>
      </p:sp>
      <p:grpSp>
        <p:nvGrpSpPr>
          <p:cNvPr id="4" name="2 Grupo"/>
          <p:cNvGrpSpPr>
            <a:grpSpLocks/>
          </p:cNvGrpSpPr>
          <p:nvPr/>
        </p:nvGrpSpPr>
        <p:grpSpPr bwMode="auto">
          <a:xfrm>
            <a:off x="1151620" y="2069005"/>
            <a:ext cx="6552728" cy="4168307"/>
            <a:chOff x="827881" y="797888"/>
            <a:chExt cx="7633641" cy="5115550"/>
          </a:xfrm>
        </p:grpSpPr>
        <p:sp>
          <p:nvSpPr>
            <p:cNvPr id="5" name="3 Rectángulo redondeado"/>
            <p:cNvSpPr/>
            <p:nvPr/>
          </p:nvSpPr>
          <p:spPr>
            <a:xfrm>
              <a:off x="827881" y="797888"/>
              <a:ext cx="7633641" cy="5115550"/>
            </a:xfrm>
            <a:prstGeom prst="roundRect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4 Rectángulo redondeado"/>
            <p:cNvSpPr/>
            <p:nvPr/>
          </p:nvSpPr>
          <p:spPr>
            <a:xfrm>
              <a:off x="1026615" y="1563493"/>
              <a:ext cx="1819060" cy="1043841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350" dirty="0">
                  <a:solidFill>
                    <a:sysClr val="window" lastClr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EE3 Factores de riesgo</a:t>
              </a:r>
              <a:endParaRPr lang="es-CL" sz="1350" dirty="0">
                <a:solidFill>
                  <a:sysClr val="window" lastClr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5 Rectángulo redondeado"/>
            <p:cNvSpPr/>
            <p:nvPr/>
          </p:nvSpPr>
          <p:spPr>
            <a:xfrm>
              <a:off x="3707925" y="1808996"/>
              <a:ext cx="1367100" cy="208950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500" dirty="0">
                  <a:solidFill>
                    <a:sysClr val="window" lastClr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EE 4 Ciclo Vital</a:t>
              </a:r>
              <a:endParaRPr lang="es-CL" sz="1500" dirty="0">
                <a:solidFill>
                  <a:sysClr val="window" lastClr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7 Rectángulo redondeado"/>
            <p:cNvSpPr/>
            <p:nvPr/>
          </p:nvSpPr>
          <p:spPr>
            <a:xfrm>
              <a:off x="6059081" y="1594408"/>
              <a:ext cx="2184474" cy="1043841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350" dirty="0">
                  <a:solidFill>
                    <a:sysClr val="window" lastClr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EE 1 Enfermedades transmisibles</a:t>
              </a:r>
              <a:endParaRPr lang="es-CL" sz="1350" dirty="0">
                <a:solidFill>
                  <a:sysClr val="window" lastClr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6084724" y="2729176"/>
              <a:ext cx="2184474" cy="1309348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350" dirty="0">
                  <a:solidFill>
                    <a:sysClr val="window" lastClr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EE 2 Enfermedades no transmisibles, violencia y discapacidad</a:t>
              </a:r>
              <a:endParaRPr lang="es-CL" sz="1350" dirty="0">
                <a:solidFill>
                  <a:sysClr val="window" lastClr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9 Flecha a la derecha con muesca"/>
            <p:cNvSpPr/>
            <p:nvPr/>
          </p:nvSpPr>
          <p:spPr>
            <a:xfrm>
              <a:off x="2916194" y="2674620"/>
              <a:ext cx="719611" cy="500099"/>
            </a:xfrm>
            <a:prstGeom prst="notchedRight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350">
                <a:solidFill>
                  <a:sysClr val="window" lastClr="FFFFFF"/>
                </a:solidFill>
              </a:endParaRPr>
            </a:p>
          </p:txBody>
        </p:sp>
        <p:sp>
          <p:nvSpPr>
            <p:cNvPr id="11" name="11 Flecha a la derecha con muesca"/>
            <p:cNvSpPr/>
            <p:nvPr/>
          </p:nvSpPr>
          <p:spPr>
            <a:xfrm rot="10800000" flipH="1">
              <a:off x="5241706" y="2674620"/>
              <a:ext cx="628257" cy="500099"/>
            </a:xfrm>
            <a:prstGeom prst="notchedRight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350">
                <a:solidFill>
                  <a:sysClr val="window" lastClr="FFFFFF"/>
                </a:solidFill>
              </a:endParaRPr>
            </a:p>
          </p:txBody>
        </p:sp>
        <p:sp>
          <p:nvSpPr>
            <p:cNvPr id="12" name="12 Rectángulo redondeado"/>
            <p:cNvSpPr/>
            <p:nvPr/>
          </p:nvSpPr>
          <p:spPr>
            <a:xfrm>
              <a:off x="1259006" y="4998712"/>
              <a:ext cx="6769788" cy="576477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350" dirty="0">
                  <a:solidFill>
                    <a:sysClr val="window" lastClr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EE7 Fortalecer el sistema sanitario</a:t>
              </a:r>
              <a:endParaRPr lang="es-CL" sz="1350" dirty="0">
                <a:solidFill>
                  <a:sysClr val="window" lastClr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13 Rectángulo redondeado"/>
            <p:cNvSpPr/>
            <p:nvPr/>
          </p:nvSpPr>
          <p:spPr>
            <a:xfrm>
              <a:off x="5796239" y="4329490"/>
              <a:ext cx="2232555" cy="649219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350" dirty="0">
                  <a:solidFill>
                    <a:sysClr val="window" lastClr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EE8: Calidad de la atención</a:t>
              </a:r>
              <a:endParaRPr lang="es-CL" sz="1350" dirty="0">
                <a:solidFill>
                  <a:sysClr val="window" lastClr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14 Rectángulo redondeado"/>
            <p:cNvSpPr/>
            <p:nvPr/>
          </p:nvSpPr>
          <p:spPr>
            <a:xfrm>
              <a:off x="1259006" y="4329490"/>
              <a:ext cx="2173256" cy="649219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350" dirty="0">
                  <a:solidFill>
                    <a:sysClr val="window" lastClr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EE9 Emergencias y desastres</a:t>
              </a:r>
              <a:endParaRPr lang="es-CL" sz="1350" dirty="0">
                <a:solidFill>
                  <a:sysClr val="window" lastClr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15 Flecha a la derecha con muesca"/>
            <p:cNvSpPr/>
            <p:nvPr/>
          </p:nvSpPr>
          <p:spPr>
            <a:xfrm rot="16200000">
              <a:off x="4113655" y="4280327"/>
              <a:ext cx="576476" cy="525684"/>
            </a:xfrm>
            <a:prstGeom prst="notchedRight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350">
                <a:solidFill>
                  <a:sysClr val="window" lastClr="FFFFFF"/>
                </a:solidFill>
              </a:endParaRPr>
            </a:p>
          </p:txBody>
        </p:sp>
        <p:sp>
          <p:nvSpPr>
            <p:cNvPr id="16" name="6 CuadroTexto"/>
            <p:cNvSpPr txBox="1">
              <a:spLocks noChangeArrowheads="1"/>
            </p:cNvSpPr>
            <p:nvPr/>
          </p:nvSpPr>
          <p:spPr bwMode="auto">
            <a:xfrm>
              <a:off x="1404143" y="1150938"/>
              <a:ext cx="6408738" cy="493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Verdana" panose="020B0604030504040204" pitchFamily="34" charset="0"/>
                  <a:ea typeface="ヒラギノ角ゴ Pro W3" pitchFamily="28" charset="-128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95959"/>
                  </a:solidFill>
                  <a:latin typeface="Verdana" panose="020B0604030504040204" pitchFamily="34" charset="0"/>
                  <a:ea typeface="ヒラギノ角ゴ Pro W3" pitchFamily="28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Verdana" panose="020B0604030504040204" pitchFamily="34" charset="0"/>
                  <a:ea typeface="ヒラギノ角ゴ Pro W3" pitchFamily="28" charset="-128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595959"/>
                  </a:solidFill>
                  <a:latin typeface="Verdana" panose="020B0604030504040204" pitchFamily="34" charset="0"/>
                  <a:ea typeface="ヒラギノ角ゴ Pro W3" pitchFamily="28" charset="-128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Verdana" panose="020B0604030504040204" pitchFamily="34" charset="0"/>
                  <a:ea typeface="ヒラギノ角ゴ Pro W3" pitchFamily="28" charset="-128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Verdana" panose="020B0604030504040204" pitchFamily="34" charset="0"/>
                  <a:ea typeface="ヒラギノ角ゴ Pro W3" pitchFamily="28" charset="-128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Verdana" panose="020B0604030504040204" pitchFamily="34" charset="0"/>
                  <a:ea typeface="ヒラギノ角ゴ Pro W3" pitchFamily="28" charset="-128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Verdana" panose="020B0604030504040204" pitchFamily="34" charset="0"/>
                  <a:ea typeface="ヒラギノ角ゴ Pro W3" pitchFamily="28" charset="-128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Verdana" panose="020B0604030504040204" pitchFamily="34" charset="0"/>
                  <a:ea typeface="ヒラギノ角ゴ Pro W3" pitchFamily="28" charset="-128"/>
                  <a:cs typeface="Verdana" panose="020B0604030504040204" pitchFamily="34" charset="0"/>
                </a:defRPr>
              </a:lvl9pPr>
            </a:lstStyle>
            <a:p>
              <a:pPr algn="ctr" defTabSz="685800" eaLnBrk="1" fontAlgn="auto" hangingPunct="1"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s-ES_tradnl" altLang="es-CL" sz="1500" b="1">
                  <a:solidFill>
                    <a:srgbClr val="FFFFFF"/>
                  </a:solidFill>
                  <a:latin typeface="Calibri" panose="020F0502020204030204" pitchFamily="34" charset="0"/>
                </a:rPr>
                <a:t>EE5 Equidad y Salud en Todas las Políticas</a:t>
              </a:r>
              <a:endParaRPr lang="es-CL" altLang="es-CL" sz="1500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954493" y="2729176"/>
              <a:ext cx="1961700" cy="1309348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350" dirty="0">
                  <a:solidFill>
                    <a:sysClr val="window" lastClr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EE6 Medio ambiente e inocuidad alimentaria</a:t>
              </a:r>
              <a:endParaRPr lang="es-CL" sz="1350" dirty="0">
                <a:solidFill>
                  <a:sysClr val="window" lastClr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1" name="Marcador de pie de página 20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s-CL"/>
              <a:t>Servicio de Salud Viña del Mar Quillota </a:t>
            </a:r>
            <a:endParaRPr lang="es-ES"/>
          </a:p>
        </p:txBody>
      </p:sp>
      <p:sp>
        <p:nvSpPr>
          <p:cNvPr id="22" name="Marcador de número de diapositiva 2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196DD1-FE31-4430-A7DE-0157D9F5F56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1"/>
          <p:cNvSpPr>
            <a:spLocks noGrp="1"/>
          </p:cNvSpPr>
          <p:nvPr>
            <p:ph type="title"/>
          </p:nvPr>
        </p:nvSpPr>
        <p:spPr>
          <a:xfrm>
            <a:off x="250830" y="569913"/>
            <a:ext cx="8164513" cy="1143000"/>
          </a:xfrm>
        </p:spPr>
        <p:txBody>
          <a:bodyPr/>
          <a:lstStyle/>
          <a:p>
            <a:pPr algn="ctr"/>
            <a:r>
              <a:rPr lang="es-CL" altLang="es-CL" sz="2800" b="1">
                <a:solidFill>
                  <a:srgbClr val="0000FF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Redes Integradas de Servicios de Salud (RISS) basadas en APS</a:t>
            </a:r>
          </a:p>
        </p:txBody>
      </p:sp>
      <p:sp>
        <p:nvSpPr>
          <p:cNvPr id="58371" name="Marcador de contenido 2"/>
          <p:cNvSpPr>
            <a:spLocks noGrp="1"/>
          </p:cNvSpPr>
          <p:nvPr>
            <p:ph idx="1"/>
          </p:nvPr>
        </p:nvSpPr>
        <p:spPr>
          <a:xfrm>
            <a:off x="250830" y="1712913"/>
            <a:ext cx="8177213" cy="4525962"/>
          </a:xfrm>
        </p:spPr>
        <p:txBody>
          <a:bodyPr/>
          <a:lstStyle/>
          <a:p>
            <a:r>
              <a:rPr lang="es-CL" altLang="es-CL" b="1" i="1">
                <a:solidFill>
                  <a:schemeClr val="tx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“ una red de organizaciones que presta, o hace los arreglos para prestar, servicios de salud equitativos e integrales a una población definida y que está dispuesta a rendir cuentas por sus resultados clínicos y económicos y por el estado de salud de la población a la que sirve”   (OPS)</a:t>
            </a:r>
          </a:p>
        </p:txBody>
      </p:sp>
      <p:sp>
        <p:nvSpPr>
          <p:cNvPr id="58372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D58D8A-0BB9-47C9-A380-146AEA857A01}" type="slidenum">
              <a:rPr lang="en-US" altLang="es-CL" smtClean="0"/>
              <a:pPr/>
              <a:t>4</a:t>
            </a:fld>
            <a:endParaRPr lang="en-US" altLang="es-CL"/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/>
          <a:srcRect l="11018" r="10626"/>
          <a:stretch>
            <a:fillRect/>
          </a:stretch>
        </p:blipFill>
        <p:spPr bwMode="auto">
          <a:xfrm>
            <a:off x="4680012" y="3805248"/>
            <a:ext cx="3338512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z="2000" b="1">
                <a:latin typeface="Verdana" pitchFamily="34" charset="0"/>
                <a:ea typeface="ヒラギノ角ゴ Pro W3"/>
                <a:cs typeface="Verdana" pitchFamily="34" charset="0"/>
              </a:rPr>
              <a:t>En momentos de emergencia …..</a:t>
            </a:r>
            <a:br>
              <a:rPr lang="es-CL" altLang="es-CL" sz="2000" b="1">
                <a:latin typeface="Verdana" pitchFamily="34" charset="0"/>
                <a:ea typeface="ヒラギノ角ゴ Pro W3"/>
                <a:cs typeface="Verdana" pitchFamily="34" charset="0"/>
              </a:rPr>
            </a:br>
            <a:r>
              <a:rPr lang="es-CL" altLang="es-CL" sz="2000" b="1">
                <a:latin typeface="Verdana" pitchFamily="34" charset="0"/>
                <a:ea typeface="ヒラギノ角ゴ Pro W3"/>
                <a:cs typeface="Verdana" pitchFamily="34" charset="0"/>
              </a:rPr>
              <a:t>		SOLIDARIDAD en las redes</a:t>
            </a:r>
          </a:p>
        </p:txBody>
      </p:sp>
      <p:sp>
        <p:nvSpPr>
          <p:cNvPr id="49155" name="Marcador de número de diapositiva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B7CEA7-860A-4AC8-A26B-2AE37B680DAB}" type="slidenum">
              <a:rPr lang="en-US" altLang="es-CL" smtClean="0"/>
              <a:pPr/>
              <a:t>5</a:t>
            </a:fld>
            <a:endParaRPr lang="en-US" alt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33921" t="11720" r="32899" b="13780"/>
          <a:stretch/>
        </p:blipFill>
        <p:spPr>
          <a:xfrm>
            <a:off x="746473" y="1005322"/>
            <a:ext cx="3024336" cy="2899310"/>
          </a:xfrm>
          <a:prstGeom prst="rect">
            <a:avLst/>
          </a:prstGeo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3"/>
          <a:srcRect l="40739" t="13525" r="23360" b="18288"/>
          <a:stretch>
            <a:fillRect/>
          </a:stretch>
        </p:blipFill>
        <p:spPr bwMode="auto">
          <a:xfrm>
            <a:off x="90488" y="4221173"/>
            <a:ext cx="234315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4"/>
          <a:srcRect l="35773" t="13333" r="34972" b="16833"/>
          <a:stretch>
            <a:fillRect/>
          </a:stretch>
        </p:blipFill>
        <p:spPr bwMode="auto">
          <a:xfrm>
            <a:off x="2519365" y="4221163"/>
            <a:ext cx="179705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Imagen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7675" y="1016000"/>
            <a:ext cx="45720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2 Image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5" y="4489460"/>
            <a:ext cx="30257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4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59580" y="3905260"/>
            <a:ext cx="2386013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ChangeArrowheads="1"/>
          </p:cNvSpPr>
          <p:nvPr/>
        </p:nvSpPr>
        <p:spPr bwMode="auto">
          <a:xfrm>
            <a:off x="395293" y="3608388"/>
            <a:ext cx="8466137" cy="2449512"/>
          </a:xfrm>
          <a:prstGeom prst="rect">
            <a:avLst/>
          </a:prstGeom>
          <a:solidFill>
            <a:srgbClr val="FFFFFF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_tradnl" altLang="es-CL" sz="4800" b="1">
                <a:solidFill>
                  <a:srgbClr val="0000CC"/>
                </a:solidFill>
              </a:rPr>
              <a:t>Sentido y contexto para la </a:t>
            </a:r>
          </a:p>
          <a:p>
            <a:pPr algn="ctr" eaLnBrk="1" hangingPunct="1"/>
            <a:r>
              <a:rPr lang="es-ES_tradnl" altLang="es-CL" sz="4800" b="1">
                <a:solidFill>
                  <a:srgbClr val="0000CC"/>
                </a:solidFill>
              </a:rPr>
              <a:t>Gestión en Red …..</a:t>
            </a:r>
          </a:p>
        </p:txBody>
      </p:sp>
      <p:pic>
        <p:nvPicPr>
          <p:cNvPr id="51203" name="Picture 4" descr="PABELL~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1822450"/>
            <a:ext cx="177323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5" descr="IMG_07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6543" y="1816100"/>
            <a:ext cx="18129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0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18" y="1803400"/>
            <a:ext cx="15589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6189" y="1812925"/>
            <a:ext cx="133508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13" descr="niños chi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5" y="1803400"/>
            <a:ext cx="12731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13" descr="salud_como_objetivo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9526" y="1803400"/>
            <a:ext cx="1214438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/>
          <p:cNvSpPr>
            <a:spLocks noGrp="1"/>
          </p:cNvSpPr>
          <p:nvPr>
            <p:ph type="title"/>
          </p:nvPr>
        </p:nvSpPr>
        <p:spPr>
          <a:xfrm>
            <a:off x="152405" y="152410"/>
            <a:ext cx="8164513" cy="879475"/>
          </a:xfrm>
        </p:spPr>
        <p:txBody>
          <a:bodyPr/>
          <a:lstStyle/>
          <a:p>
            <a:pPr algn="ctr"/>
            <a:r>
              <a:rPr lang="es-ES" altLang="es-CL" sz="4800">
                <a:ea typeface="ヒラギノ角ゴ Pro W3"/>
                <a:cs typeface="Verdana" pitchFamily="34" charset="0"/>
              </a:rPr>
              <a:t>Sentido Programa Gobierno</a:t>
            </a:r>
          </a:p>
        </p:txBody>
      </p:sp>
      <p:sp>
        <p:nvSpPr>
          <p:cNvPr id="52227" name="2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724A24-D516-4DC7-83D4-FB1C622171B8}" type="slidenum">
              <a:rPr lang="en-US" altLang="es-CL" smtClean="0"/>
              <a:pPr/>
              <a:t>7</a:t>
            </a:fld>
            <a:endParaRPr lang="en-US" altLang="es-CL"/>
          </a:p>
        </p:txBody>
      </p:sp>
      <p:sp>
        <p:nvSpPr>
          <p:cNvPr id="52228" name="2 Marcador de contenido"/>
          <p:cNvSpPr txBox="1">
            <a:spLocks/>
          </p:cNvSpPr>
          <p:nvPr/>
        </p:nvSpPr>
        <p:spPr bwMode="auto">
          <a:xfrm>
            <a:off x="250830" y="1773238"/>
            <a:ext cx="864076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altLang="es-CL" sz="3200" b="1">
                <a:solidFill>
                  <a:srgbClr val="376092"/>
                </a:solidFill>
                <a:latin typeface="Calibri" pitchFamily="34" charset="0"/>
              </a:rPr>
              <a:t>La Salud como un Derecho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altLang="es-CL" sz="3200" b="1">
                <a:solidFill>
                  <a:srgbClr val="376092"/>
                </a:solidFill>
                <a:latin typeface="Calibri" pitchFamily="34" charset="0"/>
              </a:rPr>
              <a:t>El Fortalecimiento del Sistema Publico de Salud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altLang="es-CL" sz="3200" b="1">
                <a:solidFill>
                  <a:srgbClr val="376092"/>
                </a:solidFill>
                <a:latin typeface="Calibri" pitchFamily="34" charset="0"/>
              </a:rPr>
              <a:t>La derrota de las desigualdades y el abuso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20000"/>
              </a:spcBef>
            </a:pPr>
            <a:endParaRPr lang="es-ES" altLang="es-CL" sz="3200">
              <a:solidFill>
                <a:srgbClr val="37609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body" idx="4294967295"/>
          </p:nvPr>
        </p:nvSpPr>
        <p:spPr>
          <a:xfrm>
            <a:off x="1371600" y="1341438"/>
            <a:ext cx="7772400" cy="3886200"/>
          </a:xfrm>
        </p:spPr>
        <p:txBody>
          <a:bodyPr/>
          <a:lstStyle/>
          <a:p>
            <a:pPr lvl="3">
              <a:buFont typeface="Wingdings 3" pitchFamily="18" charset="2"/>
              <a:buNone/>
            </a:pPr>
            <a:endParaRPr lang="es-ES" altLang="es-CL" sz="3100" b="1" i="1">
              <a:solidFill>
                <a:srgbClr val="FF3535"/>
              </a:solidFill>
              <a:latin typeface="Corbel" pitchFamily="34" charset="0"/>
              <a:ea typeface="MS PGothic" pitchFamily="34" charset="-128"/>
              <a:cs typeface="Verdana" pitchFamily="34" charset="0"/>
            </a:endParaRPr>
          </a:p>
          <a:p>
            <a:pPr lvl="3">
              <a:buFont typeface="Wingdings 3" pitchFamily="18" charset="2"/>
              <a:buNone/>
            </a:pPr>
            <a:endParaRPr lang="es-ES" altLang="es-CL" sz="3100" b="1" i="1">
              <a:solidFill>
                <a:srgbClr val="FF3535"/>
              </a:solidFill>
              <a:latin typeface="Corbel" pitchFamily="34" charset="0"/>
              <a:ea typeface="MS PGothic" pitchFamily="34" charset="-128"/>
              <a:cs typeface="Verdana" pitchFamily="34" charset="0"/>
            </a:endParaRPr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395293" y="2708275"/>
            <a:ext cx="2289175" cy="2743200"/>
            <a:chOff x="1680" y="1634"/>
            <a:chExt cx="1442" cy="1697"/>
          </a:xfrm>
        </p:grpSpPr>
        <p:sp>
          <p:nvSpPr>
            <p:cNvPr id="55472" name="Line 4"/>
            <p:cNvSpPr>
              <a:spLocks noChangeShapeType="1"/>
            </p:cNvSpPr>
            <p:nvPr/>
          </p:nvSpPr>
          <p:spPr bwMode="auto">
            <a:xfrm>
              <a:off x="2683" y="2214"/>
              <a:ext cx="401" cy="5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73" name="Line 5"/>
            <p:cNvSpPr>
              <a:spLocks noChangeShapeType="1"/>
            </p:cNvSpPr>
            <p:nvPr/>
          </p:nvSpPr>
          <p:spPr bwMode="auto">
            <a:xfrm>
              <a:off x="2311" y="2751"/>
              <a:ext cx="1" cy="58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74" name="Line 6"/>
            <p:cNvSpPr>
              <a:spLocks noChangeShapeType="1"/>
            </p:cNvSpPr>
            <p:nvPr/>
          </p:nvSpPr>
          <p:spPr bwMode="auto">
            <a:xfrm>
              <a:off x="2755" y="2608"/>
              <a:ext cx="363" cy="86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75" name="Line 7"/>
            <p:cNvSpPr>
              <a:spLocks noChangeShapeType="1"/>
            </p:cNvSpPr>
            <p:nvPr/>
          </p:nvSpPr>
          <p:spPr bwMode="auto">
            <a:xfrm>
              <a:off x="2311" y="2846"/>
              <a:ext cx="402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76" name="Line 8"/>
            <p:cNvSpPr>
              <a:spLocks noChangeShapeType="1"/>
            </p:cNvSpPr>
            <p:nvPr/>
          </p:nvSpPr>
          <p:spPr bwMode="auto">
            <a:xfrm>
              <a:off x="1680" y="2799"/>
              <a:ext cx="627" cy="19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77" name="Line 9"/>
            <p:cNvSpPr>
              <a:spLocks noChangeShapeType="1"/>
            </p:cNvSpPr>
            <p:nvPr/>
          </p:nvSpPr>
          <p:spPr bwMode="auto">
            <a:xfrm flipV="1">
              <a:off x="1983" y="1634"/>
              <a:ext cx="512" cy="537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78" name="Line 10"/>
            <p:cNvSpPr>
              <a:spLocks noChangeShapeType="1"/>
            </p:cNvSpPr>
            <p:nvPr/>
          </p:nvSpPr>
          <p:spPr bwMode="auto">
            <a:xfrm>
              <a:off x="1718" y="2119"/>
              <a:ext cx="807" cy="238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79" name="Line 11"/>
            <p:cNvSpPr>
              <a:spLocks noChangeShapeType="1"/>
            </p:cNvSpPr>
            <p:nvPr/>
          </p:nvSpPr>
          <p:spPr bwMode="auto">
            <a:xfrm>
              <a:off x="2721" y="2993"/>
              <a:ext cx="252" cy="338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80" name="Line 12"/>
            <p:cNvSpPr>
              <a:spLocks noChangeShapeType="1"/>
            </p:cNvSpPr>
            <p:nvPr/>
          </p:nvSpPr>
          <p:spPr bwMode="auto">
            <a:xfrm flipV="1">
              <a:off x="2721" y="2599"/>
              <a:ext cx="26" cy="394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81" name="Line 13"/>
            <p:cNvSpPr>
              <a:spLocks noChangeShapeType="1"/>
            </p:cNvSpPr>
            <p:nvPr/>
          </p:nvSpPr>
          <p:spPr bwMode="auto">
            <a:xfrm flipH="1" flipV="1">
              <a:off x="2713" y="1677"/>
              <a:ext cx="153" cy="54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82" name="Line 14"/>
            <p:cNvSpPr>
              <a:spLocks noChangeShapeType="1"/>
            </p:cNvSpPr>
            <p:nvPr/>
          </p:nvSpPr>
          <p:spPr bwMode="auto">
            <a:xfrm flipV="1">
              <a:off x="2678" y="2209"/>
              <a:ext cx="1" cy="35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83" name="Line 15"/>
            <p:cNvSpPr>
              <a:spLocks noChangeShapeType="1"/>
            </p:cNvSpPr>
            <p:nvPr/>
          </p:nvSpPr>
          <p:spPr bwMode="auto">
            <a:xfrm>
              <a:off x="2683" y="2561"/>
              <a:ext cx="64" cy="38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84" name="Line 16"/>
            <p:cNvSpPr>
              <a:spLocks noChangeShapeType="1"/>
            </p:cNvSpPr>
            <p:nvPr/>
          </p:nvSpPr>
          <p:spPr bwMode="auto">
            <a:xfrm>
              <a:off x="2384" y="2019"/>
              <a:ext cx="439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85" name="Line 17"/>
            <p:cNvSpPr>
              <a:spLocks noChangeShapeType="1"/>
            </p:cNvSpPr>
            <p:nvPr/>
          </p:nvSpPr>
          <p:spPr bwMode="auto">
            <a:xfrm>
              <a:off x="2384" y="1786"/>
              <a:ext cx="1" cy="523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86" name="Line 18"/>
            <p:cNvSpPr>
              <a:spLocks noChangeShapeType="1"/>
            </p:cNvSpPr>
            <p:nvPr/>
          </p:nvSpPr>
          <p:spPr bwMode="auto">
            <a:xfrm flipH="1">
              <a:off x="1936" y="2271"/>
              <a:ext cx="226" cy="375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87" name="Line 19"/>
            <p:cNvSpPr>
              <a:spLocks noChangeShapeType="1"/>
            </p:cNvSpPr>
            <p:nvPr/>
          </p:nvSpPr>
          <p:spPr bwMode="auto">
            <a:xfrm>
              <a:off x="2499" y="2361"/>
              <a:ext cx="175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88" name="Line 20"/>
            <p:cNvSpPr>
              <a:spLocks noChangeShapeType="1"/>
            </p:cNvSpPr>
            <p:nvPr/>
          </p:nvSpPr>
          <p:spPr bwMode="auto">
            <a:xfrm flipH="1">
              <a:off x="2307" y="2366"/>
              <a:ext cx="188" cy="38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89" name="Line 21"/>
            <p:cNvSpPr>
              <a:spLocks noChangeShapeType="1"/>
            </p:cNvSpPr>
            <p:nvPr/>
          </p:nvSpPr>
          <p:spPr bwMode="auto">
            <a:xfrm>
              <a:off x="1945" y="2651"/>
              <a:ext cx="401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90" name="Line 22"/>
            <p:cNvSpPr>
              <a:spLocks noChangeShapeType="1"/>
            </p:cNvSpPr>
            <p:nvPr/>
          </p:nvSpPr>
          <p:spPr bwMode="auto">
            <a:xfrm flipV="1">
              <a:off x="1795" y="2894"/>
              <a:ext cx="184" cy="43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91" name="Line 23"/>
            <p:cNvSpPr>
              <a:spLocks noChangeShapeType="1"/>
            </p:cNvSpPr>
            <p:nvPr/>
          </p:nvSpPr>
          <p:spPr bwMode="auto">
            <a:xfrm flipH="1" flipV="1">
              <a:off x="1757" y="2456"/>
              <a:ext cx="145" cy="438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92" name="Line 24"/>
            <p:cNvSpPr>
              <a:spLocks noChangeShapeType="1"/>
            </p:cNvSpPr>
            <p:nvPr/>
          </p:nvSpPr>
          <p:spPr bwMode="auto">
            <a:xfrm flipV="1">
              <a:off x="2085" y="2651"/>
              <a:ext cx="111" cy="29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93" name="Line 25"/>
            <p:cNvSpPr>
              <a:spLocks noChangeShapeType="1"/>
            </p:cNvSpPr>
            <p:nvPr/>
          </p:nvSpPr>
          <p:spPr bwMode="auto">
            <a:xfrm flipV="1">
              <a:off x="1680" y="1634"/>
              <a:ext cx="260" cy="338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94" name="Line 26"/>
            <p:cNvSpPr>
              <a:spLocks noChangeShapeType="1"/>
            </p:cNvSpPr>
            <p:nvPr/>
          </p:nvSpPr>
          <p:spPr bwMode="auto">
            <a:xfrm flipV="1">
              <a:off x="2422" y="2846"/>
              <a:ext cx="145" cy="48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95" name="Line 27"/>
            <p:cNvSpPr>
              <a:spLocks noChangeShapeType="1"/>
            </p:cNvSpPr>
            <p:nvPr/>
          </p:nvSpPr>
          <p:spPr bwMode="auto">
            <a:xfrm flipV="1">
              <a:off x="1680" y="2167"/>
              <a:ext cx="299" cy="389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96" name="Line 28"/>
            <p:cNvSpPr>
              <a:spLocks noChangeShapeType="1"/>
            </p:cNvSpPr>
            <p:nvPr/>
          </p:nvSpPr>
          <p:spPr bwMode="auto">
            <a:xfrm flipV="1">
              <a:off x="1829" y="2894"/>
              <a:ext cx="150" cy="34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97" name="Line 29"/>
            <p:cNvSpPr>
              <a:spLocks noChangeShapeType="1"/>
            </p:cNvSpPr>
            <p:nvPr/>
          </p:nvSpPr>
          <p:spPr bwMode="auto">
            <a:xfrm>
              <a:off x="1863" y="3088"/>
              <a:ext cx="444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98" name="Line 30"/>
            <p:cNvSpPr>
              <a:spLocks noChangeShapeType="1"/>
            </p:cNvSpPr>
            <p:nvPr/>
          </p:nvSpPr>
          <p:spPr bwMode="auto">
            <a:xfrm flipH="1" flipV="1">
              <a:off x="1829" y="1777"/>
              <a:ext cx="222" cy="34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499" name="Line 31"/>
            <p:cNvSpPr>
              <a:spLocks noChangeShapeType="1"/>
            </p:cNvSpPr>
            <p:nvPr/>
          </p:nvSpPr>
          <p:spPr bwMode="auto">
            <a:xfrm>
              <a:off x="2789" y="1877"/>
              <a:ext cx="333" cy="95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0" name="Line 32"/>
            <p:cNvSpPr>
              <a:spLocks noChangeShapeType="1"/>
            </p:cNvSpPr>
            <p:nvPr/>
          </p:nvSpPr>
          <p:spPr bwMode="auto">
            <a:xfrm flipV="1">
              <a:off x="2828" y="2214"/>
              <a:ext cx="183" cy="39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1" name="Line 33"/>
            <p:cNvSpPr>
              <a:spLocks noChangeShapeType="1"/>
            </p:cNvSpPr>
            <p:nvPr/>
          </p:nvSpPr>
          <p:spPr bwMode="auto">
            <a:xfrm flipH="1" flipV="1">
              <a:off x="2418" y="2509"/>
              <a:ext cx="39" cy="337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2" name="Line 34"/>
            <p:cNvSpPr>
              <a:spLocks noChangeShapeType="1"/>
            </p:cNvSpPr>
            <p:nvPr/>
          </p:nvSpPr>
          <p:spPr bwMode="auto">
            <a:xfrm flipV="1">
              <a:off x="2495" y="2509"/>
              <a:ext cx="183" cy="337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3" name="Line 35"/>
            <p:cNvSpPr>
              <a:spLocks noChangeShapeType="1"/>
            </p:cNvSpPr>
            <p:nvPr/>
          </p:nvSpPr>
          <p:spPr bwMode="auto">
            <a:xfrm flipV="1">
              <a:off x="2457" y="3136"/>
              <a:ext cx="366" cy="47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4" name="Line 36"/>
            <p:cNvSpPr>
              <a:spLocks noChangeShapeType="1"/>
            </p:cNvSpPr>
            <p:nvPr/>
          </p:nvSpPr>
          <p:spPr bwMode="auto">
            <a:xfrm flipH="1" flipV="1">
              <a:off x="2900" y="2794"/>
              <a:ext cx="222" cy="489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5" name="Line 37"/>
            <p:cNvSpPr>
              <a:spLocks noChangeShapeType="1"/>
            </p:cNvSpPr>
            <p:nvPr/>
          </p:nvSpPr>
          <p:spPr bwMode="auto">
            <a:xfrm flipV="1">
              <a:off x="2789" y="2651"/>
              <a:ext cx="184" cy="39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6" name="Line 38"/>
            <p:cNvSpPr>
              <a:spLocks noChangeShapeType="1"/>
            </p:cNvSpPr>
            <p:nvPr/>
          </p:nvSpPr>
          <p:spPr bwMode="auto">
            <a:xfrm>
              <a:off x="1795" y="2651"/>
              <a:ext cx="184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7" name="Line 39"/>
            <p:cNvSpPr>
              <a:spLocks noChangeShapeType="1"/>
            </p:cNvSpPr>
            <p:nvPr/>
          </p:nvSpPr>
          <p:spPr bwMode="auto">
            <a:xfrm flipV="1">
              <a:off x="2124" y="2072"/>
              <a:ext cx="222" cy="14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8" name="Line 40"/>
            <p:cNvSpPr>
              <a:spLocks noChangeShapeType="1"/>
            </p:cNvSpPr>
            <p:nvPr/>
          </p:nvSpPr>
          <p:spPr bwMode="auto">
            <a:xfrm flipV="1">
              <a:off x="1940" y="1729"/>
              <a:ext cx="184" cy="243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9" name="Line 41"/>
            <p:cNvSpPr>
              <a:spLocks noChangeShapeType="1"/>
            </p:cNvSpPr>
            <p:nvPr/>
          </p:nvSpPr>
          <p:spPr bwMode="auto">
            <a:xfrm>
              <a:off x="2051" y="1634"/>
              <a:ext cx="184" cy="243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0" name="Line 42"/>
            <p:cNvSpPr>
              <a:spLocks noChangeShapeType="1"/>
            </p:cNvSpPr>
            <p:nvPr/>
          </p:nvSpPr>
          <p:spPr bwMode="auto">
            <a:xfrm>
              <a:off x="2683" y="2214"/>
              <a:ext cx="401" cy="5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1" name="Line 43"/>
            <p:cNvSpPr>
              <a:spLocks noChangeShapeType="1"/>
            </p:cNvSpPr>
            <p:nvPr/>
          </p:nvSpPr>
          <p:spPr bwMode="auto">
            <a:xfrm>
              <a:off x="2311" y="2751"/>
              <a:ext cx="1" cy="58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2" name="Line 44"/>
            <p:cNvSpPr>
              <a:spLocks noChangeShapeType="1"/>
            </p:cNvSpPr>
            <p:nvPr/>
          </p:nvSpPr>
          <p:spPr bwMode="auto">
            <a:xfrm>
              <a:off x="2755" y="2608"/>
              <a:ext cx="363" cy="86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3" name="Line 45"/>
            <p:cNvSpPr>
              <a:spLocks noChangeShapeType="1"/>
            </p:cNvSpPr>
            <p:nvPr/>
          </p:nvSpPr>
          <p:spPr bwMode="auto">
            <a:xfrm>
              <a:off x="2311" y="2846"/>
              <a:ext cx="402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4" name="Line 46"/>
            <p:cNvSpPr>
              <a:spLocks noChangeShapeType="1"/>
            </p:cNvSpPr>
            <p:nvPr/>
          </p:nvSpPr>
          <p:spPr bwMode="auto">
            <a:xfrm>
              <a:off x="1680" y="2799"/>
              <a:ext cx="627" cy="19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5" name="Line 47"/>
            <p:cNvSpPr>
              <a:spLocks noChangeShapeType="1"/>
            </p:cNvSpPr>
            <p:nvPr/>
          </p:nvSpPr>
          <p:spPr bwMode="auto">
            <a:xfrm flipV="1">
              <a:off x="1983" y="1634"/>
              <a:ext cx="512" cy="537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6" name="Line 48"/>
            <p:cNvSpPr>
              <a:spLocks noChangeShapeType="1"/>
            </p:cNvSpPr>
            <p:nvPr/>
          </p:nvSpPr>
          <p:spPr bwMode="auto">
            <a:xfrm>
              <a:off x="1718" y="2119"/>
              <a:ext cx="807" cy="238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7" name="Line 49"/>
            <p:cNvSpPr>
              <a:spLocks noChangeShapeType="1"/>
            </p:cNvSpPr>
            <p:nvPr/>
          </p:nvSpPr>
          <p:spPr bwMode="auto">
            <a:xfrm>
              <a:off x="2721" y="2993"/>
              <a:ext cx="252" cy="338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8" name="Line 50"/>
            <p:cNvSpPr>
              <a:spLocks noChangeShapeType="1"/>
            </p:cNvSpPr>
            <p:nvPr/>
          </p:nvSpPr>
          <p:spPr bwMode="auto">
            <a:xfrm flipV="1">
              <a:off x="2721" y="2599"/>
              <a:ext cx="26" cy="394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9" name="Line 51"/>
            <p:cNvSpPr>
              <a:spLocks noChangeShapeType="1"/>
            </p:cNvSpPr>
            <p:nvPr/>
          </p:nvSpPr>
          <p:spPr bwMode="auto">
            <a:xfrm flipH="1" flipV="1">
              <a:off x="2713" y="1677"/>
              <a:ext cx="153" cy="54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20" name="Line 52"/>
            <p:cNvSpPr>
              <a:spLocks noChangeShapeType="1"/>
            </p:cNvSpPr>
            <p:nvPr/>
          </p:nvSpPr>
          <p:spPr bwMode="auto">
            <a:xfrm flipV="1">
              <a:off x="2678" y="2209"/>
              <a:ext cx="1" cy="35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21" name="Line 53"/>
            <p:cNvSpPr>
              <a:spLocks noChangeShapeType="1"/>
            </p:cNvSpPr>
            <p:nvPr/>
          </p:nvSpPr>
          <p:spPr bwMode="auto">
            <a:xfrm>
              <a:off x="2683" y="2561"/>
              <a:ext cx="64" cy="38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22" name="Line 54"/>
            <p:cNvSpPr>
              <a:spLocks noChangeShapeType="1"/>
            </p:cNvSpPr>
            <p:nvPr/>
          </p:nvSpPr>
          <p:spPr bwMode="auto">
            <a:xfrm>
              <a:off x="2384" y="2019"/>
              <a:ext cx="439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23" name="Line 55"/>
            <p:cNvSpPr>
              <a:spLocks noChangeShapeType="1"/>
            </p:cNvSpPr>
            <p:nvPr/>
          </p:nvSpPr>
          <p:spPr bwMode="auto">
            <a:xfrm>
              <a:off x="2384" y="1786"/>
              <a:ext cx="1" cy="523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24" name="Line 56"/>
            <p:cNvSpPr>
              <a:spLocks noChangeShapeType="1"/>
            </p:cNvSpPr>
            <p:nvPr/>
          </p:nvSpPr>
          <p:spPr bwMode="auto">
            <a:xfrm flipH="1">
              <a:off x="1936" y="2271"/>
              <a:ext cx="226" cy="375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25" name="Line 57"/>
            <p:cNvSpPr>
              <a:spLocks noChangeShapeType="1"/>
            </p:cNvSpPr>
            <p:nvPr/>
          </p:nvSpPr>
          <p:spPr bwMode="auto">
            <a:xfrm>
              <a:off x="2499" y="2361"/>
              <a:ext cx="175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26" name="Line 58"/>
            <p:cNvSpPr>
              <a:spLocks noChangeShapeType="1"/>
            </p:cNvSpPr>
            <p:nvPr/>
          </p:nvSpPr>
          <p:spPr bwMode="auto">
            <a:xfrm flipH="1">
              <a:off x="2307" y="2366"/>
              <a:ext cx="188" cy="38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27" name="Line 59"/>
            <p:cNvSpPr>
              <a:spLocks noChangeShapeType="1"/>
            </p:cNvSpPr>
            <p:nvPr/>
          </p:nvSpPr>
          <p:spPr bwMode="auto">
            <a:xfrm>
              <a:off x="1945" y="2651"/>
              <a:ext cx="401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28" name="Line 60"/>
            <p:cNvSpPr>
              <a:spLocks noChangeShapeType="1"/>
            </p:cNvSpPr>
            <p:nvPr/>
          </p:nvSpPr>
          <p:spPr bwMode="auto">
            <a:xfrm flipV="1">
              <a:off x="1795" y="2894"/>
              <a:ext cx="184" cy="43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29" name="Line 61"/>
            <p:cNvSpPr>
              <a:spLocks noChangeShapeType="1"/>
            </p:cNvSpPr>
            <p:nvPr/>
          </p:nvSpPr>
          <p:spPr bwMode="auto">
            <a:xfrm flipH="1" flipV="1">
              <a:off x="1757" y="2456"/>
              <a:ext cx="145" cy="438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30" name="Line 62"/>
            <p:cNvSpPr>
              <a:spLocks noChangeShapeType="1"/>
            </p:cNvSpPr>
            <p:nvPr/>
          </p:nvSpPr>
          <p:spPr bwMode="auto">
            <a:xfrm flipV="1">
              <a:off x="2085" y="2651"/>
              <a:ext cx="111" cy="29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31" name="Line 63"/>
            <p:cNvSpPr>
              <a:spLocks noChangeShapeType="1"/>
            </p:cNvSpPr>
            <p:nvPr/>
          </p:nvSpPr>
          <p:spPr bwMode="auto">
            <a:xfrm flipV="1">
              <a:off x="1680" y="1634"/>
              <a:ext cx="260" cy="338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32" name="Line 64"/>
            <p:cNvSpPr>
              <a:spLocks noChangeShapeType="1"/>
            </p:cNvSpPr>
            <p:nvPr/>
          </p:nvSpPr>
          <p:spPr bwMode="auto">
            <a:xfrm flipV="1">
              <a:off x="2422" y="2846"/>
              <a:ext cx="145" cy="48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33" name="Line 65"/>
            <p:cNvSpPr>
              <a:spLocks noChangeShapeType="1"/>
            </p:cNvSpPr>
            <p:nvPr/>
          </p:nvSpPr>
          <p:spPr bwMode="auto">
            <a:xfrm flipV="1">
              <a:off x="1680" y="2167"/>
              <a:ext cx="299" cy="389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34" name="Line 66"/>
            <p:cNvSpPr>
              <a:spLocks noChangeShapeType="1"/>
            </p:cNvSpPr>
            <p:nvPr/>
          </p:nvSpPr>
          <p:spPr bwMode="auto">
            <a:xfrm flipV="1">
              <a:off x="1829" y="2894"/>
              <a:ext cx="150" cy="34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35" name="Line 67"/>
            <p:cNvSpPr>
              <a:spLocks noChangeShapeType="1"/>
            </p:cNvSpPr>
            <p:nvPr/>
          </p:nvSpPr>
          <p:spPr bwMode="auto">
            <a:xfrm>
              <a:off x="1863" y="3088"/>
              <a:ext cx="444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36" name="Line 68"/>
            <p:cNvSpPr>
              <a:spLocks noChangeShapeType="1"/>
            </p:cNvSpPr>
            <p:nvPr/>
          </p:nvSpPr>
          <p:spPr bwMode="auto">
            <a:xfrm flipH="1" flipV="1">
              <a:off x="1829" y="1777"/>
              <a:ext cx="222" cy="34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37" name="Line 69"/>
            <p:cNvSpPr>
              <a:spLocks noChangeShapeType="1"/>
            </p:cNvSpPr>
            <p:nvPr/>
          </p:nvSpPr>
          <p:spPr bwMode="auto">
            <a:xfrm>
              <a:off x="2789" y="1877"/>
              <a:ext cx="333" cy="95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38" name="Line 70"/>
            <p:cNvSpPr>
              <a:spLocks noChangeShapeType="1"/>
            </p:cNvSpPr>
            <p:nvPr/>
          </p:nvSpPr>
          <p:spPr bwMode="auto">
            <a:xfrm flipV="1">
              <a:off x="2828" y="2214"/>
              <a:ext cx="183" cy="39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39" name="Line 71"/>
            <p:cNvSpPr>
              <a:spLocks noChangeShapeType="1"/>
            </p:cNvSpPr>
            <p:nvPr/>
          </p:nvSpPr>
          <p:spPr bwMode="auto">
            <a:xfrm flipH="1" flipV="1">
              <a:off x="2418" y="2509"/>
              <a:ext cx="39" cy="337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40" name="Line 72"/>
            <p:cNvSpPr>
              <a:spLocks noChangeShapeType="1"/>
            </p:cNvSpPr>
            <p:nvPr/>
          </p:nvSpPr>
          <p:spPr bwMode="auto">
            <a:xfrm flipV="1">
              <a:off x="2495" y="2509"/>
              <a:ext cx="183" cy="337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41" name="Line 73"/>
            <p:cNvSpPr>
              <a:spLocks noChangeShapeType="1"/>
            </p:cNvSpPr>
            <p:nvPr/>
          </p:nvSpPr>
          <p:spPr bwMode="auto">
            <a:xfrm flipV="1">
              <a:off x="2457" y="3136"/>
              <a:ext cx="366" cy="47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42" name="Line 74"/>
            <p:cNvSpPr>
              <a:spLocks noChangeShapeType="1"/>
            </p:cNvSpPr>
            <p:nvPr/>
          </p:nvSpPr>
          <p:spPr bwMode="auto">
            <a:xfrm flipH="1" flipV="1">
              <a:off x="2900" y="2794"/>
              <a:ext cx="222" cy="489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43" name="Line 75"/>
            <p:cNvSpPr>
              <a:spLocks noChangeShapeType="1"/>
            </p:cNvSpPr>
            <p:nvPr/>
          </p:nvSpPr>
          <p:spPr bwMode="auto">
            <a:xfrm flipV="1">
              <a:off x="2789" y="2651"/>
              <a:ext cx="184" cy="39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44" name="Line 76"/>
            <p:cNvSpPr>
              <a:spLocks noChangeShapeType="1"/>
            </p:cNvSpPr>
            <p:nvPr/>
          </p:nvSpPr>
          <p:spPr bwMode="auto">
            <a:xfrm>
              <a:off x="1795" y="2651"/>
              <a:ext cx="184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45" name="Line 77"/>
            <p:cNvSpPr>
              <a:spLocks noChangeShapeType="1"/>
            </p:cNvSpPr>
            <p:nvPr/>
          </p:nvSpPr>
          <p:spPr bwMode="auto">
            <a:xfrm flipV="1">
              <a:off x="2124" y="2072"/>
              <a:ext cx="222" cy="14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46" name="Line 78"/>
            <p:cNvSpPr>
              <a:spLocks noChangeShapeType="1"/>
            </p:cNvSpPr>
            <p:nvPr/>
          </p:nvSpPr>
          <p:spPr bwMode="auto">
            <a:xfrm flipV="1">
              <a:off x="1940" y="1729"/>
              <a:ext cx="184" cy="243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47" name="Line 79"/>
            <p:cNvSpPr>
              <a:spLocks noChangeShapeType="1"/>
            </p:cNvSpPr>
            <p:nvPr/>
          </p:nvSpPr>
          <p:spPr bwMode="auto">
            <a:xfrm>
              <a:off x="2051" y="1634"/>
              <a:ext cx="184" cy="243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55548" name="Group 80"/>
            <p:cNvGrpSpPr>
              <a:grpSpLocks/>
            </p:cNvGrpSpPr>
            <p:nvPr/>
          </p:nvGrpSpPr>
          <p:grpSpPr bwMode="auto">
            <a:xfrm>
              <a:off x="1757" y="1967"/>
              <a:ext cx="175" cy="95"/>
              <a:chOff x="1757" y="1967"/>
              <a:chExt cx="175" cy="95"/>
            </a:xfrm>
          </p:grpSpPr>
          <p:sp>
            <p:nvSpPr>
              <p:cNvPr id="55636" name="Line 81"/>
              <p:cNvSpPr>
                <a:spLocks noChangeShapeType="1"/>
              </p:cNvSpPr>
              <p:nvPr/>
            </p:nvSpPr>
            <p:spPr bwMode="auto">
              <a:xfrm>
                <a:off x="1757" y="2014"/>
                <a:ext cx="89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637" name="Freeform 82"/>
              <p:cNvSpPr>
                <a:spLocks/>
              </p:cNvSpPr>
              <p:nvPr/>
            </p:nvSpPr>
            <p:spPr bwMode="auto">
              <a:xfrm>
                <a:off x="1842" y="1967"/>
                <a:ext cx="90" cy="95"/>
              </a:xfrm>
              <a:custGeom>
                <a:avLst/>
                <a:gdLst>
                  <a:gd name="T0" fmla="*/ 0 w 90"/>
                  <a:gd name="T1" fmla="*/ 95 h 95"/>
                  <a:gd name="T2" fmla="*/ 90 w 90"/>
                  <a:gd name="T3" fmla="*/ 47 h 95"/>
                  <a:gd name="T4" fmla="*/ 0 w 90"/>
                  <a:gd name="T5" fmla="*/ 0 h 95"/>
                  <a:gd name="T6" fmla="*/ 0 w 90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95"/>
                  <a:gd name="T14" fmla="*/ 90 w 90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95">
                    <a:moveTo>
                      <a:pt x="0" y="95"/>
                    </a:moveTo>
                    <a:lnTo>
                      <a:pt x="90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49" name="Group 83"/>
            <p:cNvGrpSpPr>
              <a:grpSpLocks/>
            </p:cNvGrpSpPr>
            <p:nvPr/>
          </p:nvGrpSpPr>
          <p:grpSpPr bwMode="auto">
            <a:xfrm>
              <a:off x="1701" y="2190"/>
              <a:ext cx="171" cy="95"/>
              <a:chOff x="1701" y="2190"/>
              <a:chExt cx="171" cy="95"/>
            </a:xfrm>
          </p:grpSpPr>
          <p:sp>
            <p:nvSpPr>
              <p:cNvPr id="55634" name="Line 84"/>
              <p:cNvSpPr>
                <a:spLocks noChangeShapeType="1"/>
              </p:cNvSpPr>
              <p:nvPr/>
            </p:nvSpPr>
            <p:spPr bwMode="auto">
              <a:xfrm>
                <a:off x="1701" y="2238"/>
                <a:ext cx="90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635" name="Freeform 85"/>
              <p:cNvSpPr>
                <a:spLocks/>
              </p:cNvSpPr>
              <p:nvPr/>
            </p:nvSpPr>
            <p:spPr bwMode="auto">
              <a:xfrm>
                <a:off x="1787" y="2190"/>
                <a:ext cx="85" cy="95"/>
              </a:xfrm>
              <a:custGeom>
                <a:avLst/>
                <a:gdLst>
                  <a:gd name="T0" fmla="*/ 0 w 85"/>
                  <a:gd name="T1" fmla="*/ 95 h 95"/>
                  <a:gd name="T2" fmla="*/ 85 w 85"/>
                  <a:gd name="T3" fmla="*/ 48 h 95"/>
                  <a:gd name="T4" fmla="*/ 0 w 85"/>
                  <a:gd name="T5" fmla="*/ 0 h 95"/>
                  <a:gd name="T6" fmla="*/ 0 w 85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95"/>
                  <a:gd name="T14" fmla="*/ 85 w 85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95">
                    <a:moveTo>
                      <a:pt x="0" y="95"/>
                    </a:moveTo>
                    <a:lnTo>
                      <a:pt x="85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50" name="Group 86"/>
            <p:cNvGrpSpPr>
              <a:grpSpLocks/>
            </p:cNvGrpSpPr>
            <p:nvPr/>
          </p:nvGrpSpPr>
          <p:grpSpPr bwMode="auto">
            <a:xfrm>
              <a:off x="2734" y="2328"/>
              <a:ext cx="171" cy="90"/>
              <a:chOff x="2734" y="2328"/>
              <a:chExt cx="171" cy="90"/>
            </a:xfrm>
          </p:grpSpPr>
          <p:sp>
            <p:nvSpPr>
              <p:cNvPr id="55632" name="Line 87"/>
              <p:cNvSpPr>
                <a:spLocks noChangeShapeType="1"/>
              </p:cNvSpPr>
              <p:nvPr/>
            </p:nvSpPr>
            <p:spPr bwMode="auto">
              <a:xfrm>
                <a:off x="2734" y="2371"/>
                <a:ext cx="85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633" name="Freeform 88"/>
              <p:cNvSpPr>
                <a:spLocks/>
              </p:cNvSpPr>
              <p:nvPr/>
            </p:nvSpPr>
            <p:spPr bwMode="auto">
              <a:xfrm>
                <a:off x="2815" y="2328"/>
                <a:ext cx="90" cy="90"/>
              </a:xfrm>
              <a:custGeom>
                <a:avLst/>
                <a:gdLst>
                  <a:gd name="T0" fmla="*/ 0 w 90"/>
                  <a:gd name="T1" fmla="*/ 90 h 90"/>
                  <a:gd name="T2" fmla="*/ 90 w 90"/>
                  <a:gd name="T3" fmla="*/ 43 h 90"/>
                  <a:gd name="T4" fmla="*/ 0 w 90"/>
                  <a:gd name="T5" fmla="*/ 0 h 90"/>
                  <a:gd name="T6" fmla="*/ 0 w 90"/>
                  <a:gd name="T7" fmla="*/ 90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90"/>
                  <a:gd name="T14" fmla="*/ 90 w 90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90">
                    <a:moveTo>
                      <a:pt x="0" y="90"/>
                    </a:moveTo>
                    <a:lnTo>
                      <a:pt x="90" y="43"/>
                    </a:lnTo>
                    <a:lnTo>
                      <a:pt x="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51" name="Group 89"/>
            <p:cNvGrpSpPr>
              <a:grpSpLocks/>
            </p:cNvGrpSpPr>
            <p:nvPr/>
          </p:nvGrpSpPr>
          <p:grpSpPr bwMode="auto">
            <a:xfrm>
              <a:off x="2098" y="2414"/>
              <a:ext cx="175" cy="95"/>
              <a:chOff x="2098" y="2414"/>
              <a:chExt cx="175" cy="95"/>
            </a:xfrm>
          </p:grpSpPr>
          <p:sp>
            <p:nvSpPr>
              <p:cNvPr id="55630" name="Line 90"/>
              <p:cNvSpPr>
                <a:spLocks noChangeShapeType="1"/>
              </p:cNvSpPr>
              <p:nvPr/>
            </p:nvSpPr>
            <p:spPr bwMode="auto">
              <a:xfrm>
                <a:off x="2098" y="2461"/>
                <a:ext cx="90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631" name="Freeform 91"/>
              <p:cNvSpPr>
                <a:spLocks/>
              </p:cNvSpPr>
              <p:nvPr/>
            </p:nvSpPr>
            <p:spPr bwMode="auto">
              <a:xfrm>
                <a:off x="2183" y="2414"/>
                <a:ext cx="90" cy="95"/>
              </a:xfrm>
              <a:custGeom>
                <a:avLst/>
                <a:gdLst>
                  <a:gd name="T0" fmla="*/ 0 w 90"/>
                  <a:gd name="T1" fmla="*/ 95 h 95"/>
                  <a:gd name="T2" fmla="*/ 90 w 90"/>
                  <a:gd name="T3" fmla="*/ 52 h 95"/>
                  <a:gd name="T4" fmla="*/ 0 w 90"/>
                  <a:gd name="T5" fmla="*/ 0 h 95"/>
                  <a:gd name="T6" fmla="*/ 0 w 90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95"/>
                  <a:gd name="T14" fmla="*/ 90 w 90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95">
                    <a:moveTo>
                      <a:pt x="0" y="95"/>
                    </a:moveTo>
                    <a:lnTo>
                      <a:pt x="90" y="52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52" name="Group 92"/>
            <p:cNvGrpSpPr>
              <a:grpSpLocks/>
            </p:cNvGrpSpPr>
            <p:nvPr/>
          </p:nvGrpSpPr>
          <p:grpSpPr bwMode="auto">
            <a:xfrm>
              <a:off x="2828" y="1729"/>
              <a:ext cx="170" cy="95"/>
              <a:chOff x="2828" y="1729"/>
              <a:chExt cx="170" cy="95"/>
            </a:xfrm>
          </p:grpSpPr>
          <p:sp>
            <p:nvSpPr>
              <p:cNvPr id="55628" name="Line 93"/>
              <p:cNvSpPr>
                <a:spLocks noChangeShapeType="1"/>
              </p:cNvSpPr>
              <p:nvPr/>
            </p:nvSpPr>
            <p:spPr bwMode="auto">
              <a:xfrm>
                <a:off x="2828" y="1777"/>
                <a:ext cx="85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629" name="Freeform 94"/>
              <p:cNvSpPr>
                <a:spLocks/>
              </p:cNvSpPr>
              <p:nvPr/>
            </p:nvSpPr>
            <p:spPr bwMode="auto">
              <a:xfrm>
                <a:off x="2909" y="1729"/>
                <a:ext cx="89" cy="95"/>
              </a:xfrm>
              <a:custGeom>
                <a:avLst/>
                <a:gdLst>
                  <a:gd name="T0" fmla="*/ 0 w 89"/>
                  <a:gd name="T1" fmla="*/ 95 h 95"/>
                  <a:gd name="T2" fmla="*/ 89 w 89"/>
                  <a:gd name="T3" fmla="*/ 48 h 95"/>
                  <a:gd name="T4" fmla="*/ 0 w 89"/>
                  <a:gd name="T5" fmla="*/ 0 h 95"/>
                  <a:gd name="T6" fmla="*/ 0 w 89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95"/>
                  <a:gd name="T14" fmla="*/ 89 w 89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95">
                    <a:moveTo>
                      <a:pt x="0" y="95"/>
                    </a:moveTo>
                    <a:lnTo>
                      <a:pt x="89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53" name="Group 95"/>
            <p:cNvGrpSpPr>
              <a:grpSpLocks/>
            </p:cNvGrpSpPr>
            <p:nvPr/>
          </p:nvGrpSpPr>
          <p:grpSpPr bwMode="auto">
            <a:xfrm>
              <a:off x="2499" y="2114"/>
              <a:ext cx="167" cy="95"/>
              <a:chOff x="2499" y="2114"/>
              <a:chExt cx="167" cy="95"/>
            </a:xfrm>
          </p:grpSpPr>
          <p:sp>
            <p:nvSpPr>
              <p:cNvPr id="55626" name="Line 96"/>
              <p:cNvSpPr>
                <a:spLocks noChangeShapeType="1"/>
              </p:cNvSpPr>
              <p:nvPr/>
            </p:nvSpPr>
            <p:spPr bwMode="auto">
              <a:xfrm>
                <a:off x="2499" y="2162"/>
                <a:ext cx="86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627" name="Freeform 97"/>
              <p:cNvSpPr>
                <a:spLocks/>
              </p:cNvSpPr>
              <p:nvPr/>
            </p:nvSpPr>
            <p:spPr bwMode="auto">
              <a:xfrm>
                <a:off x="2580" y="2114"/>
                <a:ext cx="86" cy="95"/>
              </a:xfrm>
              <a:custGeom>
                <a:avLst/>
                <a:gdLst>
                  <a:gd name="T0" fmla="*/ 0 w 86"/>
                  <a:gd name="T1" fmla="*/ 95 h 95"/>
                  <a:gd name="T2" fmla="*/ 86 w 86"/>
                  <a:gd name="T3" fmla="*/ 53 h 95"/>
                  <a:gd name="T4" fmla="*/ 0 w 86"/>
                  <a:gd name="T5" fmla="*/ 0 h 95"/>
                  <a:gd name="T6" fmla="*/ 0 w 86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95"/>
                  <a:gd name="T14" fmla="*/ 86 w 86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95">
                    <a:moveTo>
                      <a:pt x="0" y="95"/>
                    </a:moveTo>
                    <a:lnTo>
                      <a:pt x="86" y="53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54" name="Group 98"/>
            <p:cNvGrpSpPr>
              <a:grpSpLocks/>
            </p:cNvGrpSpPr>
            <p:nvPr/>
          </p:nvGrpSpPr>
          <p:grpSpPr bwMode="auto">
            <a:xfrm>
              <a:off x="2550" y="2637"/>
              <a:ext cx="171" cy="95"/>
              <a:chOff x="2550" y="2637"/>
              <a:chExt cx="171" cy="95"/>
            </a:xfrm>
          </p:grpSpPr>
          <p:sp>
            <p:nvSpPr>
              <p:cNvPr id="55624" name="Line 99"/>
              <p:cNvSpPr>
                <a:spLocks noChangeShapeType="1"/>
              </p:cNvSpPr>
              <p:nvPr/>
            </p:nvSpPr>
            <p:spPr bwMode="auto">
              <a:xfrm>
                <a:off x="2550" y="2684"/>
                <a:ext cx="90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625" name="Freeform 100"/>
              <p:cNvSpPr>
                <a:spLocks/>
              </p:cNvSpPr>
              <p:nvPr/>
            </p:nvSpPr>
            <p:spPr bwMode="auto">
              <a:xfrm>
                <a:off x="2636" y="2637"/>
                <a:ext cx="85" cy="95"/>
              </a:xfrm>
              <a:custGeom>
                <a:avLst/>
                <a:gdLst>
                  <a:gd name="T0" fmla="*/ 0 w 85"/>
                  <a:gd name="T1" fmla="*/ 95 h 95"/>
                  <a:gd name="T2" fmla="*/ 85 w 85"/>
                  <a:gd name="T3" fmla="*/ 52 h 95"/>
                  <a:gd name="T4" fmla="*/ 0 w 85"/>
                  <a:gd name="T5" fmla="*/ 0 h 95"/>
                  <a:gd name="T6" fmla="*/ 0 w 85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95"/>
                  <a:gd name="T14" fmla="*/ 85 w 85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95">
                    <a:moveTo>
                      <a:pt x="0" y="95"/>
                    </a:moveTo>
                    <a:lnTo>
                      <a:pt x="85" y="52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55" name="Group 101"/>
            <p:cNvGrpSpPr>
              <a:grpSpLocks/>
            </p:cNvGrpSpPr>
            <p:nvPr/>
          </p:nvGrpSpPr>
          <p:grpSpPr bwMode="auto">
            <a:xfrm>
              <a:off x="2550" y="3012"/>
              <a:ext cx="171" cy="95"/>
              <a:chOff x="2550" y="3012"/>
              <a:chExt cx="171" cy="95"/>
            </a:xfrm>
          </p:grpSpPr>
          <p:sp>
            <p:nvSpPr>
              <p:cNvPr id="55622" name="Line 102"/>
              <p:cNvSpPr>
                <a:spLocks noChangeShapeType="1"/>
              </p:cNvSpPr>
              <p:nvPr/>
            </p:nvSpPr>
            <p:spPr bwMode="auto">
              <a:xfrm>
                <a:off x="2550" y="3055"/>
                <a:ext cx="90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623" name="Freeform 103"/>
              <p:cNvSpPr>
                <a:spLocks/>
              </p:cNvSpPr>
              <p:nvPr/>
            </p:nvSpPr>
            <p:spPr bwMode="auto">
              <a:xfrm>
                <a:off x="2636" y="3012"/>
                <a:ext cx="85" cy="95"/>
              </a:xfrm>
              <a:custGeom>
                <a:avLst/>
                <a:gdLst>
                  <a:gd name="T0" fmla="*/ 0 w 85"/>
                  <a:gd name="T1" fmla="*/ 95 h 95"/>
                  <a:gd name="T2" fmla="*/ 85 w 85"/>
                  <a:gd name="T3" fmla="*/ 43 h 95"/>
                  <a:gd name="T4" fmla="*/ 0 w 85"/>
                  <a:gd name="T5" fmla="*/ 0 h 95"/>
                  <a:gd name="T6" fmla="*/ 0 w 85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95"/>
                  <a:gd name="T14" fmla="*/ 85 w 85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95">
                    <a:moveTo>
                      <a:pt x="0" y="95"/>
                    </a:moveTo>
                    <a:lnTo>
                      <a:pt x="85" y="43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56" name="Group 104"/>
            <p:cNvGrpSpPr>
              <a:grpSpLocks/>
            </p:cNvGrpSpPr>
            <p:nvPr/>
          </p:nvGrpSpPr>
          <p:grpSpPr bwMode="auto">
            <a:xfrm>
              <a:off x="2580" y="3221"/>
              <a:ext cx="171" cy="95"/>
              <a:chOff x="2580" y="3221"/>
              <a:chExt cx="171" cy="95"/>
            </a:xfrm>
          </p:grpSpPr>
          <p:sp>
            <p:nvSpPr>
              <p:cNvPr id="55620" name="Line 105"/>
              <p:cNvSpPr>
                <a:spLocks noChangeShapeType="1"/>
              </p:cNvSpPr>
              <p:nvPr/>
            </p:nvSpPr>
            <p:spPr bwMode="auto">
              <a:xfrm>
                <a:off x="2580" y="3269"/>
                <a:ext cx="90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621" name="Freeform 106"/>
              <p:cNvSpPr>
                <a:spLocks/>
              </p:cNvSpPr>
              <p:nvPr/>
            </p:nvSpPr>
            <p:spPr bwMode="auto">
              <a:xfrm>
                <a:off x="2666" y="3221"/>
                <a:ext cx="85" cy="95"/>
              </a:xfrm>
              <a:custGeom>
                <a:avLst/>
                <a:gdLst>
                  <a:gd name="T0" fmla="*/ 0 w 85"/>
                  <a:gd name="T1" fmla="*/ 95 h 95"/>
                  <a:gd name="T2" fmla="*/ 85 w 85"/>
                  <a:gd name="T3" fmla="*/ 48 h 95"/>
                  <a:gd name="T4" fmla="*/ 0 w 85"/>
                  <a:gd name="T5" fmla="*/ 0 h 95"/>
                  <a:gd name="T6" fmla="*/ 0 w 85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95"/>
                  <a:gd name="T14" fmla="*/ 85 w 85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95">
                    <a:moveTo>
                      <a:pt x="0" y="95"/>
                    </a:moveTo>
                    <a:lnTo>
                      <a:pt x="85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57" name="Group 107"/>
            <p:cNvGrpSpPr>
              <a:grpSpLocks/>
            </p:cNvGrpSpPr>
            <p:nvPr/>
          </p:nvGrpSpPr>
          <p:grpSpPr bwMode="auto">
            <a:xfrm>
              <a:off x="2892" y="2043"/>
              <a:ext cx="170" cy="95"/>
              <a:chOff x="2892" y="2043"/>
              <a:chExt cx="170" cy="95"/>
            </a:xfrm>
          </p:grpSpPr>
          <p:sp>
            <p:nvSpPr>
              <p:cNvPr id="55618" name="Line 108"/>
              <p:cNvSpPr>
                <a:spLocks noChangeShapeType="1"/>
              </p:cNvSpPr>
              <p:nvPr/>
            </p:nvSpPr>
            <p:spPr bwMode="auto">
              <a:xfrm>
                <a:off x="2892" y="2091"/>
                <a:ext cx="89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619" name="Freeform 109"/>
              <p:cNvSpPr>
                <a:spLocks/>
              </p:cNvSpPr>
              <p:nvPr/>
            </p:nvSpPr>
            <p:spPr bwMode="auto">
              <a:xfrm>
                <a:off x="2977" y="2043"/>
                <a:ext cx="85" cy="95"/>
              </a:xfrm>
              <a:custGeom>
                <a:avLst/>
                <a:gdLst>
                  <a:gd name="T0" fmla="*/ 0 w 85"/>
                  <a:gd name="T1" fmla="*/ 95 h 95"/>
                  <a:gd name="T2" fmla="*/ 85 w 85"/>
                  <a:gd name="T3" fmla="*/ 48 h 95"/>
                  <a:gd name="T4" fmla="*/ 0 w 85"/>
                  <a:gd name="T5" fmla="*/ 0 h 95"/>
                  <a:gd name="T6" fmla="*/ 0 w 85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95"/>
                  <a:gd name="T14" fmla="*/ 85 w 85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95">
                    <a:moveTo>
                      <a:pt x="0" y="95"/>
                    </a:moveTo>
                    <a:lnTo>
                      <a:pt x="85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58" name="Group 110"/>
            <p:cNvGrpSpPr>
              <a:grpSpLocks/>
            </p:cNvGrpSpPr>
            <p:nvPr/>
          </p:nvGrpSpPr>
          <p:grpSpPr bwMode="auto">
            <a:xfrm>
              <a:off x="2892" y="2490"/>
              <a:ext cx="170" cy="95"/>
              <a:chOff x="2892" y="2490"/>
              <a:chExt cx="170" cy="95"/>
            </a:xfrm>
          </p:grpSpPr>
          <p:sp>
            <p:nvSpPr>
              <p:cNvPr id="55616" name="Line 111"/>
              <p:cNvSpPr>
                <a:spLocks noChangeShapeType="1"/>
              </p:cNvSpPr>
              <p:nvPr/>
            </p:nvSpPr>
            <p:spPr bwMode="auto">
              <a:xfrm>
                <a:off x="2892" y="2537"/>
                <a:ext cx="89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617" name="Freeform 112"/>
              <p:cNvSpPr>
                <a:spLocks/>
              </p:cNvSpPr>
              <p:nvPr/>
            </p:nvSpPr>
            <p:spPr bwMode="auto">
              <a:xfrm>
                <a:off x="2977" y="2490"/>
                <a:ext cx="85" cy="95"/>
              </a:xfrm>
              <a:custGeom>
                <a:avLst/>
                <a:gdLst>
                  <a:gd name="T0" fmla="*/ 0 w 85"/>
                  <a:gd name="T1" fmla="*/ 95 h 95"/>
                  <a:gd name="T2" fmla="*/ 85 w 85"/>
                  <a:gd name="T3" fmla="*/ 47 h 95"/>
                  <a:gd name="T4" fmla="*/ 0 w 85"/>
                  <a:gd name="T5" fmla="*/ 0 h 95"/>
                  <a:gd name="T6" fmla="*/ 0 w 85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95"/>
                  <a:gd name="T14" fmla="*/ 85 w 85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95">
                    <a:moveTo>
                      <a:pt x="0" y="95"/>
                    </a:moveTo>
                    <a:lnTo>
                      <a:pt x="85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59" name="Group 113"/>
            <p:cNvGrpSpPr>
              <a:grpSpLocks/>
            </p:cNvGrpSpPr>
            <p:nvPr/>
          </p:nvGrpSpPr>
          <p:grpSpPr bwMode="auto">
            <a:xfrm>
              <a:off x="2951" y="2789"/>
              <a:ext cx="171" cy="95"/>
              <a:chOff x="2951" y="2789"/>
              <a:chExt cx="171" cy="95"/>
            </a:xfrm>
          </p:grpSpPr>
          <p:sp>
            <p:nvSpPr>
              <p:cNvPr id="55614" name="Line 114"/>
              <p:cNvSpPr>
                <a:spLocks noChangeShapeType="1"/>
              </p:cNvSpPr>
              <p:nvPr/>
            </p:nvSpPr>
            <p:spPr bwMode="auto">
              <a:xfrm>
                <a:off x="2951" y="2837"/>
                <a:ext cx="86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615" name="Freeform 115"/>
              <p:cNvSpPr>
                <a:spLocks/>
              </p:cNvSpPr>
              <p:nvPr/>
            </p:nvSpPr>
            <p:spPr bwMode="auto">
              <a:xfrm>
                <a:off x="3033" y="2789"/>
                <a:ext cx="89" cy="95"/>
              </a:xfrm>
              <a:custGeom>
                <a:avLst/>
                <a:gdLst>
                  <a:gd name="T0" fmla="*/ 0 w 89"/>
                  <a:gd name="T1" fmla="*/ 95 h 95"/>
                  <a:gd name="T2" fmla="*/ 89 w 89"/>
                  <a:gd name="T3" fmla="*/ 48 h 95"/>
                  <a:gd name="T4" fmla="*/ 0 w 89"/>
                  <a:gd name="T5" fmla="*/ 0 h 95"/>
                  <a:gd name="T6" fmla="*/ 0 w 89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95"/>
                  <a:gd name="T14" fmla="*/ 89 w 89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95">
                    <a:moveTo>
                      <a:pt x="0" y="95"/>
                    </a:moveTo>
                    <a:lnTo>
                      <a:pt x="89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60" name="Group 116"/>
            <p:cNvGrpSpPr>
              <a:grpSpLocks/>
            </p:cNvGrpSpPr>
            <p:nvPr/>
          </p:nvGrpSpPr>
          <p:grpSpPr bwMode="auto">
            <a:xfrm>
              <a:off x="2836" y="3012"/>
              <a:ext cx="171" cy="95"/>
              <a:chOff x="2836" y="3012"/>
              <a:chExt cx="171" cy="95"/>
            </a:xfrm>
          </p:grpSpPr>
          <p:sp>
            <p:nvSpPr>
              <p:cNvPr id="55612" name="Line 117"/>
              <p:cNvSpPr>
                <a:spLocks noChangeShapeType="1"/>
              </p:cNvSpPr>
              <p:nvPr/>
            </p:nvSpPr>
            <p:spPr bwMode="auto">
              <a:xfrm>
                <a:off x="2836" y="3055"/>
                <a:ext cx="90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613" name="Freeform 118"/>
              <p:cNvSpPr>
                <a:spLocks/>
              </p:cNvSpPr>
              <p:nvPr/>
            </p:nvSpPr>
            <p:spPr bwMode="auto">
              <a:xfrm>
                <a:off x="2922" y="3012"/>
                <a:ext cx="85" cy="95"/>
              </a:xfrm>
              <a:custGeom>
                <a:avLst/>
                <a:gdLst>
                  <a:gd name="T0" fmla="*/ 0 w 85"/>
                  <a:gd name="T1" fmla="*/ 95 h 95"/>
                  <a:gd name="T2" fmla="*/ 85 w 85"/>
                  <a:gd name="T3" fmla="*/ 43 h 95"/>
                  <a:gd name="T4" fmla="*/ 0 w 85"/>
                  <a:gd name="T5" fmla="*/ 0 h 95"/>
                  <a:gd name="T6" fmla="*/ 0 w 85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95"/>
                  <a:gd name="T14" fmla="*/ 85 w 85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95">
                    <a:moveTo>
                      <a:pt x="0" y="95"/>
                    </a:moveTo>
                    <a:lnTo>
                      <a:pt x="85" y="43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61" name="Group 119"/>
            <p:cNvGrpSpPr>
              <a:grpSpLocks/>
            </p:cNvGrpSpPr>
            <p:nvPr/>
          </p:nvGrpSpPr>
          <p:grpSpPr bwMode="auto">
            <a:xfrm>
              <a:off x="2162" y="1962"/>
              <a:ext cx="175" cy="95"/>
              <a:chOff x="2162" y="1962"/>
              <a:chExt cx="175" cy="95"/>
            </a:xfrm>
          </p:grpSpPr>
          <p:sp>
            <p:nvSpPr>
              <p:cNvPr id="55610" name="Line 120"/>
              <p:cNvSpPr>
                <a:spLocks noChangeShapeType="1"/>
              </p:cNvSpPr>
              <p:nvPr/>
            </p:nvSpPr>
            <p:spPr bwMode="auto">
              <a:xfrm>
                <a:off x="2162" y="2010"/>
                <a:ext cx="90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611" name="Freeform 121"/>
              <p:cNvSpPr>
                <a:spLocks/>
              </p:cNvSpPr>
              <p:nvPr/>
            </p:nvSpPr>
            <p:spPr bwMode="auto">
              <a:xfrm>
                <a:off x="2247" y="1962"/>
                <a:ext cx="90" cy="95"/>
              </a:xfrm>
              <a:custGeom>
                <a:avLst/>
                <a:gdLst>
                  <a:gd name="T0" fmla="*/ 0 w 90"/>
                  <a:gd name="T1" fmla="*/ 95 h 95"/>
                  <a:gd name="T2" fmla="*/ 90 w 90"/>
                  <a:gd name="T3" fmla="*/ 52 h 95"/>
                  <a:gd name="T4" fmla="*/ 0 w 90"/>
                  <a:gd name="T5" fmla="*/ 0 h 95"/>
                  <a:gd name="T6" fmla="*/ 0 w 90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95"/>
                  <a:gd name="T14" fmla="*/ 90 w 90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95">
                    <a:moveTo>
                      <a:pt x="0" y="95"/>
                    </a:moveTo>
                    <a:lnTo>
                      <a:pt x="90" y="52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62" name="Group 122"/>
            <p:cNvGrpSpPr>
              <a:grpSpLocks/>
            </p:cNvGrpSpPr>
            <p:nvPr/>
          </p:nvGrpSpPr>
          <p:grpSpPr bwMode="auto">
            <a:xfrm>
              <a:off x="2175" y="2176"/>
              <a:ext cx="171" cy="95"/>
              <a:chOff x="2175" y="2176"/>
              <a:chExt cx="171" cy="95"/>
            </a:xfrm>
          </p:grpSpPr>
          <p:sp>
            <p:nvSpPr>
              <p:cNvPr id="55608" name="Line 123"/>
              <p:cNvSpPr>
                <a:spLocks noChangeShapeType="1"/>
              </p:cNvSpPr>
              <p:nvPr/>
            </p:nvSpPr>
            <p:spPr bwMode="auto">
              <a:xfrm>
                <a:off x="2175" y="2224"/>
                <a:ext cx="85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609" name="Freeform 124"/>
              <p:cNvSpPr>
                <a:spLocks/>
              </p:cNvSpPr>
              <p:nvPr/>
            </p:nvSpPr>
            <p:spPr bwMode="auto">
              <a:xfrm>
                <a:off x="2256" y="2176"/>
                <a:ext cx="90" cy="95"/>
              </a:xfrm>
              <a:custGeom>
                <a:avLst/>
                <a:gdLst>
                  <a:gd name="T0" fmla="*/ 0 w 90"/>
                  <a:gd name="T1" fmla="*/ 95 h 95"/>
                  <a:gd name="T2" fmla="*/ 90 w 90"/>
                  <a:gd name="T3" fmla="*/ 48 h 95"/>
                  <a:gd name="T4" fmla="*/ 0 w 90"/>
                  <a:gd name="T5" fmla="*/ 0 h 95"/>
                  <a:gd name="T6" fmla="*/ 0 w 90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95"/>
                  <a:gd name="T14" fmla="*/ 90 w 90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95">
                    <a:moveTo>
                      <a:pt x="0" y="95"/>
                    </a:moveTo>
                    <a:lnTo>
                      <a:pt x="90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63" name="Group 125"/>
            <p:cNvGrpSpPr>
              <a:grpSpLocks/>
            </p:cNvGrpSpPr>
            <p:nvPr/>
          </p:nvGrpSpPr>
          <p:grpSpPr bwMode="auto">
            <a:xfrm>
              <a:off x="2457" y="2499"/>
              <a:ext cx="170" cy="95"/>
              <a:chOff x="2457" y="2499"/>
              <a:chExt cx="170" cy="95"/>
            </a:xfrm>
          </p:grpSpPr>
          <p:sp>
            <p:nvSpPr>
              <p:cNvPr id="55606" name="Line 126"/>
              <p:cNvSpPr>
                <a:spLocks noChangeShapeType="1"/>
              </p:cNvSpPr>
              <p:nvPr/>
            </p:nvSpPr>
            <p:spPr bwMode="auto">
              <a:xfrm>
                <a:off x="2457" y="2547"/>
                <a:ext cx="89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607" name="Freeform 127"/>
              <p:cNvSpPr>
                <a:spLocks/>
              </p:cNvSpPr>
              <p:nvPr/>
            </p:nvSpPr>
            <p:spPr bwMode="auto">
              <a:xfrm>
                <a:off x="2542" y="2499"/>
                <a:ext cx="85" cy="95"/>
              </a:xfrm>
              <a:custGeom>
                <a:avLst/>
                <a:gdLst>
                  <a:gd name="T0" fmla="*/ 0 w 85"/>
                  <a:gd name="T1" fmla="*/ 95 h 95"/>
                  <a:gd name="T2" fmla="*/ 85 w 85"/>
                  <a:gd name="T3" fmla="*/ 48 h 95"/>
                  <a:gd name="T4" fmla="*/ 0 w 85"/>
                  <a:gd name="T5" fmla="*/ 0 h 95"/>
                  <a:gd name="T6" fmla="*/ 0 w 85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95"/>
                  <a:gd name="T14" fmla="*/ 85 w 85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95">
                    <a:moveTo>
                      <a:pt x="0" y="95"/>
                    </a:moveTo>
                    <a:lnTo>
                      <a:pt x="85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64" name="Group 128"/>
            <p:cNvGrpSpPr>
              <a:grpSpLocks/>
            </p:cNvGrpSpPr>
            <p:nvPr/>
          </p:nvGrpSpPr>
          <p:grpSpPr bwMode="auto">
            <a:xfrm>
              <a:off x="2329" y="2713"/>
              <a:ext cx="170" cy="95"/>
              <a:chOff x="2329" y="2713"/>
              <a:chExt cx="170" cy="95"/>
            </a:xfrm>
          </p:grpSpPr>
          <p:sp>
            <p:nvSpPr>
              <p:cNvPr id="55604" name="Line 129"/>
              <p:cNvSpPr>
                <a:spLocks noChangeShapeType="1"/>
              </p:cNvSpPr>
              <p:nvPr/>
            </p:nvSpPr>
            <p:spPr bwMode="auto">
              <a:xfrm>
                <a:off x="2329" y="2761"/>
                <a:ext cx="85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605" name="Freeform 130"/>
              <p:cNvSpPr>
                <a:spLocks/>
              </p:cNvSpPr>
              <p:nvPr/>
            </p:nvSpPr>
            <p:spPr bwMode="auto">
              <a:xfrm>
                <a:off x="2410" y="2713"/>
                <a:ext cx="89" cy="95"/>
              </a:xfrm>
              <a:custGeom>
                <a:avLst/>
                <a:gdLst>
                  <a:gd name="T0" fmla="*/ 0 w 89"/>
                  <a:gd name="T1" fmla="*/ 95 h 95"/>
                  <a:gd name="T2" fmla="*/ 89 w 89"/>
                  <a:gd name="T3" fmla="*/ 48 h 95"/>
                  <a:gd name="T4" fmla="*/ 0 w 89"/>
                  <a:gd name="T5" fmla="*/ 0 h 95"/>
                  <a:gd name="T6" fmla="*/ 0 w 89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95"/>
                  <a:gd name="T14" fmla="*/ 89 w 89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95">
                    <a:moveTo>
                      <a:pt x="0" y="95"/>
                    </a:moveTo>
                    <a:lnTo>
                      <a:pt x="89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65" name="Group 131"/>
            <p:cNvGrpSpPr>
              <a:grpSpLocks/>
            </p:cNvGrpSpPr>
            <p:nvPr/>
          </p:nvGrpSpPr>
          <p:grpSpPr bwMode="auto">
            <a:xfrm>
              <a:off x="2333" y="2936"/>
              <a:ext cx="170" cy="95"/>
              <a:chOff x="2333" y="2936"/>
              <a:chExt cx="170" cy="95"/>
            </a:xfrm>
          </p:grpSpPr>
          <p:sp>
            <p:nvSpPr>
              <p:cNvPr id="55602" name="Line 132"/>
              <p:cNvSpPr>
                <a:spLocks noChangeShapeType="1"/>
              </p:cNvSpPr>
              <p:nvPr/>
            </p:nvSpPr>
            <p:spPr bwMode="auto">
              <a:xfrm>
                <a:off x="2333" y="2979"/>
                <a:ext cx="89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603" name="Freeform 133"/>
              <p:cNvSpPr>
                <a:spLocks/>
              </p:cNvSpPr>
              <p:nvPr/>
            </p:nvSpPr>
            <p:spPr bwMode="auto">
              <a:xfrm>
                <a:off x="2418" y="2936"/>
                <a:ext cx="85" cy="95"/>
              </a:xfrm>
              <a:custGeom>
                <a:avLst/>
                <a:gdLst>
                  <a:gd name="T0" fmla="*/ 0 w 85"/>
                  <a:gd name="T1" fmla="*/ 95 h 95"/>
                  <a:gd name="T2" fmla="*/ 85 w 85"/>
                  <a:gd name="T3" fmla="*/ 43 h 95"/>
                  <a:gd name="T4" fmla="*/ 0 w 85"/>
                  <a:gd name="T5" fmla="*/ 0 h 95"/>
                  <a:gd name="T6" fmla="*/ 0 w 85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95"/>
                  <a:gd name="T14" fmla="*/ 85 w 85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95">
                    <a:moveTo>
                      <a:pt x="0" y="95"/>
                    </a:moveTo>
                    <a:lnTo>
                      <a:pt x="85" y="43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66" name="Group 134"/>
            <p:cNvGrpSpPr>
              <a:grpSpLocks/>
            </p:cNvGrpSpPr>
            <p:nvPr/>
          </p:nvGrpSpPr>
          <p:grpSpPr bwMode="auto">
            <a:xfrm>
              <a:off x="1991" y="2984"/>
              <a:ext cx="171" cy="95"/>
              <a:chOff x="1991" y="2984"/>
              <a:chExt cx="171" cy="95"/>
            </a:xfrm>
          </p:grpSpPr>
          <p:sp>
            <p:nvSpPr>
              <p:cNvPr id="55600" name="Line 135"/>
              <p:cNvSpPr>
                <a:spLocks noChangeShapeType="1"/>
              </p:cNvSpPr>
              <p:nvPr/>
            </p:nvSpPr>
            <p:spPr bwMode="auto">
              <a:xfrm>
                <a:off x="1991" y="3031"/>
                <a:ext cx="90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601" name="Freeform 136"/>
              <p:cNvSpPr>
                <a:spLocks/>
              </p:cNvSpPr>
              <p:nvPr/>
            </p:nvSpPr>
            <p:spPr bwMode="auto">
              <a:xfrm>
                <a:off x="2077" y="2984"/>
                <a:ext cx="85" cy="95"/>
              </a:xfrm>
              <a:custGeom>
                <a:avLst/>
                <a:gdLst>
                  <a:gd name="T0" fmla="*/ 0 w 85"/>
                  <a:gd name="T1" fmla="*/ 95 h 95"/>
                  <a:gd name="T2" fmla="*/ 85 w 85"/>
                  <a:gd name="T3" fmla="*/ 47 h 95"/>
                  <a:gd name="T4" fmla="*/ 0 w 85"/>
                  <a:gd name="T5" fmla="*/ 0 h 95"/>
                  <a:gd name="T6" fmla="*/ 0 w 85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95"/>
                  <a:gd name="T14" fmla="*/ 85 w 85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95">
                    <a:moveTo>
                      <a:pt x="0" y="95"/>
                    </a:moveTo>
                    <a:lnTo>
                      <a:pt x="85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67" name="Group 137"/>
            <p:cNvGrpSpPr>
              <a:grpSpLocks/>
            </p:cNvGrpSpPr>
            <p:nvPr/>
          </p:nvGrpSpPr>
          <p:grpSpPr bwMode="auto">
            <a:xfrm>
              <a:off x="1701" y="2936"/>
              <a:ext cx="171" cy="95"/>
              <a:chOff x="1701" y="2936"/>
              <a:chExt cx="171" cy="95"/>
            </a:xfrm>
          </p:grpSpPr>
          <p:sp>
            <p:nvSpPr>
              <p:cNvPr id="55598" name="Line 138"/>
              <p:cNvSpPr>
                <a:spLocks noChangeShapeType="1"/>
              </p:cNvSpPr>
              <p:nvPr/>
            </p:nvSpPr>
            <p:spPr bwMode="auto">
              <a:xfrm>
                <a:off x="1701" y="2979"/>
                <a:ext cx="90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599" name="Freeform 139"/>
              <p:cNvSpPr>
                <a:spLocks/>
              </p:cNvSpPr>
              <p:nvPr/>
            </p:nvSpPr>
            <p:spPr bwMode="auto">
              <a:xfrm>
                <a:off x="1787" y="2936"/>
                <a:ext cx="85" cy="95"/>
              </a:xfrm>
              <a:custGeom>
                <a:avLst/>
                <a:gdLst>
                  <a:gd name="T0" fmla="*/ 0 w 85"/>
                  <a:gd name="T1" fmla="*/ 95 h 95"/>
                  <a:gd name="T2" fmla="*/ 85 w 85"/>
                  <a:gd name="T3" fmla="*/ 43 h 95"/>
                  <a:gd name="T4" fmla="*/ 0 w 85"/>
                  <a:gd name="T5" fmla="*/ 0 h 95"/>
                  <a:gd name="T6" fmla="*/ 0 w 85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95"/>
                  <a:gd name="T14" fmla="*/ 85 w 85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95">
                    <a:moveTo>
                      <a:pt x="0" y="95"/>
                    </a:moveTo>
                    <a:lnTo>
                      <a:pt x="85" y="43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68" name="Group 140"/>
            <p:cNvGrpSpPr>
              <a:grpSpLocks/>
            </p:cNvGrpSpPr>
            <p:nvPr/>
          </p:nvGrpSpPr>
          <p:grpSpPr bwMode="auto">
            <a:xfrm>
              <a:off x="1987" y="3160"/>
              <a:ext cx="171" cy="95"/>
              <a:chOff x="1987" y="3160"/>
              <a:chExt cx="171" cy="95"/>
            </a:xfrm>
          </p:grpSpPr>
          <p:sp>
            <p:nvSpPr>
              <p:cNvPr id="55596" name="Line 141"/>
              <p:cNvSpPr>
                <a:spLocks noChangeShapeType="1"/>
              </p:cNvSpPr>
              <p:nvPr/>
            </p:nvSpPr>
            <p:spPr bwMode="auto">
              <a:xfrm>
                <a:off x="1987" y="3207"/>
                <a:ext cx="86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597" name="Freeform 142"/>
              <p:cNvSpPr>
                <a:spLocks/>
              </p:cNvSpPr>
              <p:nvPr/>
            </p:nvSpPr>
            <p:spPr bwMode="auto">
              <a:xfrm>
                <a:off x="2068" y="3160"/>
                <a:ext cx="90" cy="95"/>
              </a:xfrm>
              <a:custGeom>
                <a:avLst/>
                <a:gdLst>
                  <a:gd name="T0" fmla="*/ 0 w 90"/>
                  <a:gd name="T1" fmla="*/ 95 h 95"/>
                  <a:gd name="T2" fmla="*/ 90 w 90"/>
                  <a:gd name="T3" fmla="*/ 47 h 95"/>
                  <a:gd name="T4" fmla="*/ 0 w 90"/>
                  <a:gd name="T5" fmla="*/ 0 h 95"/>
                  <a:gd name="T6" fmla="*/ 0 w 90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95"/>
                  <a:gd name="T14" fmla="*/ 90 w 90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95">
                    <a:moveTo>
                      <a:pt x="0" y="95"/>
                    </a:moveTo>
                    <a:lnTo>
                      <a:pt x="90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69" name="Group 143"/>
            <p:cNvGrpSpPr>
              <a:grpSpLocks/>
            </p:cNvGrpSpPr>
            <p:nvPr/>
          </p:nvGrpSpPr>
          <p:grpSpPr bwMode="auto">
            <a:xfrm>
              <a:off x="2499" y="1820"/>
              <a:ext cx="167" cy="95"/>
              <a:chOff x="2499" y="1820"/>
              <a:chExt cx="167" cy="95"/>
            </a:xfrm>
          </p:grpSpPr>
          <p:sp>
            <p:nvSpPr>
              <p:cNvPr id="55594" name="Line 144"/>
              <p:cNvSpPr>
                <a:spLocks noChangeShapeType="1"/>
              </p:cNvSpPr>
              <p:nvPr/>
            </p:nvSpPr>
            <p:spPr bwMode="auto">
              <a:xfrm>
                <a:off x="2499" y="1867"/>
                <a:ext cx="86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595" name="Freeform 145"/>
              <p:cNvSpPr>
                <a:spLocks/>
              </p:cNvSpPr>
              <p:nvPr/>
            </p:nvSpPr>
            <p:spPr bwMode="auto">
              <a:xfrm>
                <a:off x="2580" y="1820"/>
                <a:ext cx="86" cy="95"/>
              </a:xfrm>
              <a:custGeom>
                <a:avLst/>
                <a:gdLst>
                  <a:gd name="T0" fmla="*/ 0 w 86"/>
                  <a:gd name="T1" fmla="*/ 95 h 95"/>
                  <a:gd name="T2" fmla="*/ 86 w 86"/>
                  <a:gd name="T3" fmla="*/ 47 h 95"/>
                  <a:gd name="T4" fmla="*/ 0 w 86"/>
                  <a:gd name="T5" fmla="*/ 0 h 95"/>
                  <a:gd name="T6" fmla="*/ 0 w 86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95"/>
                  <a:gd name="T14" fmla="*/ 86 w 86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95">
                    <a:moveTo>
                      <a:pt x="0" y="95"/>
                    </a:moveTo>
                    <a:lnTo>
                      <a:pt x="86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70" name="Group 146"/>
            <p:cNvGrpSpPr>
              <a:grpSpLocks/>
            </p:cNvGrpSpPr>
            <p:nvPr/>
          </p:nvGrpSpPr>
          <p:grpSpPr bwMode="auto">
            <a:xfrm>
              <a:off x="1821" y="2376"/>
              <a:ext cx="175" cy="95"/>
              <a:chOff x="1821" y="2376"/>
              <a:chExt cx="175" cy="95"/>
            </a:xfrm>
          </p:grpSpPr>
          <p:sp>
            <p:nvSpPr>
              <p:cNvPr id="55592" name="Line 147"/>
              <p:cNvSpPr>
                <a:spLocks noChangeShapeType="1"/>
              </p:cNvSpPr>
              <p:nvPr/>
            </p:nvSpPr>
            <p:spPr bwMode="auto">
              <a:xfrm>
                <a:off x="1821" y="2423"/>
                <a:ext cx="89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593" name="Freeform 148"/>
              <p:cNvSpPr>
                <a:spLocks/>
              </p:cNvSpPr>
              <p:nvPr/>
            </p:nvSpPr>
            <p:spPr bwMode="auto">
              <a:xfrm>
                <a:off x="1906" y="2376"/>
                <a:ext cx="90" cy="95"/>
              </a:xfrm>
              <a:custGeom>
                <a:avLst/>
                <a:gdLst>
                  <a:gd name="T0" fmla="*/ 0 w 90"/>
                  <a:gd name="T1" fmla="*/ 95 h 95"/>
                  <a:gd name="T2" fmla="*/ 90 w 90"/>
                  <a:gd name="T3" fmla="*/ 47 h 95"/>
                  <a:gd name="T4" fmla="*/ 0 w 90"/>
                  <a:gd name="T5" fmla="*/ 0 h 95"/>
                  <a:gd name="T6" fmla="*/ 0 w 90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95"/>
                  <a:gd name="T14" fmla="*/ 90 w 90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95">
                    <a:moveTo>
                      <a:pt x="0" y="95"/>
                    </a:moveTo>
                    <a:lnTo>
                      <a:pt x="90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71" name="Group 149"/>
            <p:cNvGrpSpPr>
              <a:grpSpLocks/>
            </p:cNvGrpSpPr>
            <p:nvPr/>
          </p:nvGrpSpPr>
          <p:grpSpPr bwMode="auto">
            <a:xfrm>
              <a:off x="1680" y="1706"/>
              <a:ext cx="171" cy="95"/>
              <a:chOff x="1680" y="1706"/>
              <a:chExt cx="171" cy="95"/>
            </a:xfrm>
          </p:grpSpPr>
          <p:sp>
            <p:nvSpPr>
              <p:cNvPr id="55590" name="Line 150"/>
              <p:cNvSpPr>
                <a:spLocks noChangeShapeType="1"/>
              </p:cNvSpPr>
              <p:nvPr/>
            </p:nvSpPr>
            <p:spPr bwMode="auto">
              <a:xfrm>
                <a:off x="1680" y="1748"/>
                <a:ext cx="90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591" name="Freeform 151"/>
              <p:cNvSpPr>
                <a:spLocks/>
              </p:cNvSpPr>
              <p:nvPr/>
            </p:nvSpPr>
            <p:spPr bwMode="auto">
              <a:xfrm>
                <a:off x="1765" y="1706"/>
                <a:ext cx="86" cy="95"/>
              </a:xfrm>
              <a:custGeom>
                <a:avLst/>
                <a:gdLst>
                  <a:gd name="T0" fmla="*/ 0 w 86"/>
                  <a:gd name="T1" fmla="*/ 95 h 95"/>
                  <a:gd name="T2" fmla="*/ 86 w 86"/>
                  <a:gd name="T3" fmla="*/ 47 h 95"/>
                  <a:gd name="T4" fmla="*/ 0 w 86"/>
                  <a:gd name="T5" fmla="*/ 0 h 95"/>
                  <a:gd name="T6" fmla="*/ 0 w 86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95"/>
                  <a:gd name="T14" fmla="*/ 86 w 86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95">
                    <a:moveTo>
                      <a:pt x="0" y="95"/>
                    </a:moveTo>
                    <a:lnTo>
                      <a:pt x="86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72" name="Group 152"/>
            <p:cNvGrpSpPr>
              <a:grpSpLocks/>
            </p:cNvGrpSpPr>
            <p:nvPr/>
          </p:nvGrpSpPr>
          <p:grpSpPr bwMode="auto">
            <a:xfrm>
              <a:off x="1910" y="1729"/>
              <a:ext cx="171" cy="95"/>
              <a:chOff x="1910" y="1729"/>
              <a:chExt cx="171" cy="95"/>
            </a:xfrm>
          </p:grpSpPr>
          <p:sp>
            <p:nvSpPr>
              <p:cNvPr id="55588" name="Line 153"/>
              <p:cNvSpPr>
                <a:spLocks noChangeShapeType="1"/>
              </p:cNvSpPr>
              <p:nvPr/>
            </p:nvSpPr>
            <p:spPr bwMode="auto">
              <a:xfrm>
                <a:off x="1910" y="1777"/>
                <a:ext cx="86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589" name="Freeform 154"/>
              <p:cNvSpPr>
                <a:spLocks/>
              </p:cNvSpPr>
              <p:nvPr/>
            </p:nvSpPr>
            <p:spPr bwMode="auto">
              <a:xfrm>
                <a:off x="1991" y="1729"/>
                <a:ext cx="90" cy="95"/>
              </a:xfrm>
              <a:custGeom>
                <a:avLst/>
                <a:gdLst>
                  <a:gd name="T0" fmla="*/ 0 w 90"/>
                  <a:gd name="T1" fmla="*/ 95 h 95"/>
                  <a:gd name="T2" fmla="*/ 90 w 90"/>
                  <a:gd name="T3" fmla="*/ 48 h 95"/>
                  <a:gd name="T4" fmla="*/ 0 w 90"/>
                  <a:gd name="T5" fmla="*/ 0 h 95"/>
                  <a:gd name="T6" fmla="*/ 0 w 90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95"/>
                  <a:gd name="T14" fmla="*/ 90 w 90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95">
                    <a:moveTo>
                      <a:pt x="0" y="95"/>
                    </a:moveTo>
                    <a:lnTo>
                      <a:pt x="90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73" name="Group 155"/>
            <p:cNvGrpSpPr>
              <a:grpSpLocks/>
            </p:cNvGrpSpPr>
            <p:nvPr/>
          </p:nvGrpSpPr>
          <p:grpSpPr bwMode="auto">
            <a:xfrm>
              <a:off x="2021" y="1867"/>
              <a:ext cx="171" cy="95"/>
              <a:chOff x="2021" y="1867"/>
              <a:chExt cx="171" cy="95"/>
            </a:xfrm>
          </p:grpSpPr>
          <p:sp>
            <p:nvSpPr>
              <p:cNvPr id="55586" name="Line 156"/>
              <p:cNvSpPr>
                <a:spLocks noChangeShapeType="1"/>
              </p:cNvSpPr>
              <p:nvPr/>
            </p:nvSpPr>
            <p:spPr bwMode="auto">
              <a:xfrm>
                <a:off x="2021" y="1915"/>
                <a:ext cx="90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587" name="Freeform 157"/>
              <p:cNvSpPr>
                <a:spLocks/>
              </p:cNvSpPr>
              <p:nvPr/>
            </p:nvSpPr>
            <p:spPr bwMode="auto">
              <a:xfrm>
                <a:off x="2107" y="1867"/>
                <a:ext cx="85" cy="95"/>
              </a:xfrm>
              <a:custGeom>
                <a:avLst/>
                <a:gdLst>
                  <a:gd name="T0" fmla="*/ 0 w 85"/>
                  <a:gd name="T1" fmla="*/ 95 h 95"/>
                  <a:gd name="T2" fmla="*/ 85 w 85"/>
                  <a:gd name="T3" fmla="*/ 48 h 95"/>
                  <a:gd name="T4" fmla="*/ 0 w 85"/>
                  <a:gd name="T5" fmla="*/ 0 h 95"/>
                  <a:gd name="T6" fmla="*/ 0 w 85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95"/>
                  <a:gd name="T14" fmla="*/ 85 w 85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95">
                    <a:moveTo>
                      <a:pt x="0" y="95"/>
                    </a:moveTo>
                    <a:lnTo>
                      <a:pt x="85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74" name="Group 158"/>
            <p:cNvGrpSpPr>
              <a:grpSpLocks/>
            </p:cNvGrpSpPr>
            <p:nvPr/>
          </p:nvGrpSpPr>
          <p:grpSpPr bwMode="auto">
            <a:xfrm>
              <a:off x="2209" y="1677"/>
              <a:ext cx="171" cy="95"/>
              <a:chOff x="2209" y="1677"/>
              <a:chExt cx="171" cy="95"/>
            </a:xfrm>
          </p:grpSpPr>
          <p:sp>
            <p:nvSpPr>
              <p:cNvPr id="55584" name="Line 159"/>
              <p:cNvSpPr>
                <a:spLocks noChangeShapeType="1"/>
              </p:cNvSpPr>
              <p:nvPr/>
            </p:nvSpPr>
            <p:spPr bwMode="auto">
              <a:xfrm>
                <a:off x="2209" y="1725"/>
                <a:ext cx="90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585" name="Freeform 160"/>
              <p:cNvSpPr>
                <a:spLocks/>
              </p:cNvSpPr>
              <p:nvPr/>
            </p:nvSpPr>
            <p:spPr bwMode="auto">
              <a:xfrm>
                <a:off x="2294" y="1677"/>
                <a:ext cx="86" cy="95"/>
              </a:xfrm>
              <a:custGeom>
                <a:avLst/>
                <a:gdLst>
                  <a:gd name="T0" fmla="*/ 0 w 86"/>
                  <a:gd name="T1" fmla="*/ 95 h 95"/>
                  <a:gd name="T2" fmla="*/ 86 w 86"/>
                  <a:gd name="T3" fmla="*/ 48 h 95"/>
                  <a:gd name="T4" fmla="*/ 0 w 86"/>
                  <a:gd name="T5" fmla="*/ 0 h 95"/>
                  <a:gd name="T6" fmla="*/ 0 w 86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95"/>
                  <a:gd name="T14" fmla="*/ 86 w 86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95">
                    <a:moveTo>
                      <a:pt x="0" y="95"/>
                    </a:moveTo>
                    <a:lnTo>
                      <a:pt x="86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75" name="Group 161"/>
            <p:cNvGrpSpPr>
              <a:grpSpLocks/>
            </p:cNvGrpSpPr>
            <p:nvPr/>
          </p:nvGrpSpPr>
          <p:grpSpPr bwMode="auto">
            <a:xfrm>
              <a:off x="1919" y="2708"/>
              <a:ext cx="171" cy="95"/>
              <a:chOff x="1919" y="2708"/>
              <a:chExt cx="171" cy="95"/>
            </a:xfrm>
          </p:grpSpPr>
          <p:sp>
            <p:nvSpPr>
              <p:cNvPr id="55582" name="Line 162"/>
              <p:cNvSpPr>
                <a:spLocks noChangeShapeType="1"/>
              </p:cNvSpPr>
              <p:nvPr/>
            </p:nvSpPr>
            <p:spPr bwMode="auto">
              <a:xfrm>
                <a:off x="1919" y="2756"/>
                <a:ext cx="90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583" name="Freeform 163"/>
              <p:cNvSpPr>
                <a:spLocks/>
              </p:cNvSpPr>
              <p:nvPr/>
            </p:nvSpPr>
            <p:spPr bwMode="auto">
              <a:xfrm>
                <a:off x="2004" y="2708"/>
                <a:ext cx="86" cy="95"/>
              </a:xfrm>
              <a:custGeom>
                <a:avLst/>
                <a:gdLst>
                  <a:gd name="T0" fmla="*/ 0 w 86"/>
                  <a:gd name="T1" fmla="*/ 95 h 95"/>
                  <a:gd name="T2" fmla="*/ 86 w 86"/>
                  <a:gd name="T3" fmla="*/ 53 h 95"/>
                  <a:gd name="T4" fmla="*/ 0 w 86"/>
                  <a:gd name="T5" fmla="*/ 0 h 95"/>
                  <a:gd name="T6" fmla="*/ 0 w 86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95"/>
                  <a:gd name="T14" fmla="*/ 86 w 86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95">
                    <a:moveTo>
                      <a:pt x="0" y="95"/>
                    </a:moveTo>
                    <a:lnTo>
                      <a:pt x="86" y="53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76" name="Group 164"/>
            <p:cNvGrpSpPr>
              <a:grpSpLocks/>
            </p:cNvGrpSpPr>
            <p:nvPr/>
          </p:nvGrpSpPr>
          <p:grpSpPr bwMode="auto">
            <a:xfrm>
              <a:off x="2098" y="2822"/>
              <a:ext cx="171" cy="95"/>
              <a:chOff x="2098" y="2822"/>
              <a:chExt cx="171" cy="95"/>
            </a:xfrm>
          </p:grpSpPr>
          <p:sp>
            <p:nvSpPr>
              <p:cNvPr id="55580" name="Line 165"/>
              <p:cNvSpPr>
                <a:spLocks noChangeShapeType="1"/>
              </p:cNvSpPr>
              <p:nvPr/>
            </p:nvSpPr>
            <p:spPr bwMode="auto">
              <a:xfrm>
                <a:off x="2098" y="2865"/>
                <a:ext cx="85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581" name="Freeform 166"/>
              <p:cNvSpPr>
                <a:spLocks/>
              </p:cNvSpPr>
              <p:nvPr/>
            </p:nvSpPr>
            <p:spPr bwMode="auto">
              <a:xfrm>
                <a:off x="2179" y="2822"/>
                <a:ext cx="90" cy="95"/>
              </a:xfrm>
              <a:custGeom>
                <a:avLst/>
                <a:gdLst>
                  <a:gd name="T0" fmla="*/ 0 w 90"/>
                  <a:gd name="T1" fmla="*/ 95 h 95"/>
                  <a:gd name="T2" fmla="*/ 90 w 90"/>
                  <a:gd name="T3" fmla="*/ 43 h 95"/>
                  <a:gd name="T4" fmla="*/ 0 w 90"/>
                  <a:gd name="T5" fmla="*/ 0 h 95"/>
                  <a:gd name="T6" fmla="*/ 0 w 90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95"/>
                  <a:gd name="T14" fmla="*/ 90 w 90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95">
                    <a:moveTo>
                      <a:pt x="0" y="95"/>
                    </a:moveTo>
                    <a:lnTo>
                      <a:pt x="90" y="43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577" name="Group 167"/>
            <p:cNvGrpSpPr>
              <a:grpSpLocks/>
            </p:cNvGrpSpPr>
            <p:nvPr/>
          </p:nvGrpSpPr>
          <p:grpSpPr bwMode="auto">
            <a:xfrm>
              <a:off x="1680" y="2661"/>
              <a:ext cx="171" cy="95"/>
              <a:chOff x="1680" y="2661"/>
              <a:chExt cx="171" cy="95"/>
            </a:xfrm>
          </p:grpSpPr>
          <p:sp>
            <p:nvSpPr>
              <p:cNvPr id="55578" name="Line 168"/>
              <p:cNvSpPr>
                <a:spLocks noChangeShapeType="1"/>
              </p:cNvSpPr>
              <p:nvPr/>
            </p:nvSpPr>
            <p:spPr bwMode="auto">
              <a:xfrm>
                <a:off x="1680" y="2708"/>
                <a:ext cx="90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579" name="Freeform 169"/>
              <p:cNvSpPr>
                <a:spLocks/>
              </p:cNvSpPr>
              <p:nvPr/>
            </p:nvSpPr>
            <p:spPr bwMode="auto">
              <a:xfrm>
                <a:off x="1765" y="2661"/>
                <a:ext cx="86" cy="95"/>
              </a:xfrm>
              <a:custGeom>
                <a:avLst/>
                <a:gdLst>
                  <a:gd name="T0" fmla="*/ 0 w 86"/>
                  <a:gd name="T1" fmla="*/ 95 h 95"/>
                  <a:gd name="T2" fmla="*/ 86 w 86"/>
                  <a:gd name="T3" fmla="*/ 47 h 95"/>
                  <a:gd name="T4" fmla="*/ 0 w 86"/>
                  <a:gd name="T5" fmla="*/ 0 h 95"/>
                  <a:gd name="T6" fmla="*/ 0 w 86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95"/>
                  <a:gd name="T14" fmla="*/ 86 w 86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95">
                    <a:moveTo>
                      <a:pt x="0" y="95"/>
                    </a:moveTo>
                    <a:lnTo>
                      <a:pt x="86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55300" name="Group 170"/>
          <p:cNvGrpSpPr>
            <a:grpSpLocks/>
          </p:cNvGrpSpPr>
          <p:nvPr/>
        </p:nvGrpSpPr>
        <p:grpSpPr bwMode="auto">
          <a:xfrm>
            <a:off x="2627318" y="2708282"/>
            <a:ext cx="2574925" cy="2835275"/>
            <a:chOff x="3092" y="1634"/>
            <a:chExt cx="1622" cy="1754"/>
          </a:xfrm>
        </p:grpSpPr>
        <p:sp>
          <p:nvSpPr>
            <p:cNvPr id="55306" name="Line 171"/>
            <p:cNvSpPr>
              <a:spLocks noChangeShapeType="1"/>
            </p:cNvSpPr>
            <p:nvPr/>
          </p:nvSpPr>
          <p:spPr bwMode="auto">
            <a:xfrm>
              <a:off x="4219" y="2238"/>
              <a:ext cx="448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07" name="Line 172"/>
            <p:cNvSpPr>
              <a:spLocks noChangeShapeType="1"/>
            </p:cNvSpPr>
            <p:nvPr/>
          </p:nvSpPr>
          <p:spPr bwMode="auto">
            <a:xfrm>
              <a:off x="3796" y="2794"/>
              <a:ext cx="5" cy="594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08" name="Line 173"/>
            <p:cNvSpPr>
              <a:spLocks noChangeShapeType="1"/>
            </p:cNvSpPr>
            <p:nvPr/>
          </p:nvSpPr>
          <p:spPr bwMode="auto">
            <a:xfrm>
              <a:off x="4300" y="2642"/>
              <a:ext cx="409" cy="9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09" name="Line 174"/>
            <p:cNvSpPr>
              <a:spLocks noChangeShapeType="1"/>
            </p:cNvSpPr>
            <p:nvPr/>
          </p:nvSpPr>
          <p:spPr bwMode="auto">
            <a:xfrm>
              <a:off x="3801" y="2889"/>
              <a:ext cx="452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10" name="Line 175"/>
            <p:cNvSpPr>
              <a:spLocks noChangeShapeType="1"/>
            </p:cNvSpPr>
            <p:nvPr/>
          </p:nvSpPr>
          <p:spPr bwMode="auto">
            <a:xfrm>
              <a:off x="3092" y="2837"/>
              <a:ext cx="700" cy="199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11" name="Line 176"/>
            <p:cNvSpPr>
              <a:spLocks noChangeShapeType="1"/>
            </p:cNvSpPr>
            <p:nvPr/>
          </p:nvSpPr>
          <p:spPr bwMode="auto">
            <a:xfrm flipV="1">
              <a:off x="3425" y="1634"/>
              <a:ext cx="580" cy="556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12" name="Line 177"/>
            <p:cNvSpPr>
              <a:spLocks noChangeShapeType="1"/>
            </p:cNvSpPr>
            <p:nvPr/>
          </p:nvSpPr>
          <p:spPr bwMode="auto">
            <a:xfrm>
              <a:off x="3131" y="2138"/>
              <a:ext cx="913" cy="24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13" name="Line 178"/>
            <p:cNvSpPr>
              <a:spLocks noChangeShapeType="1"/>
            </p:cNvSpPr>
            <p:nvPr/>
          </p:nvSpPr>
          <p:spPr bwMode="auto">
            <a:xfrm>
              <a:off x="4257" y="3046"/>
              <a:ext cx="290" cy="34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14" name="Line 179"/>
            <p:cNvSpPr>
              <a:spLocks noChangeShapeType="1"/>
            </p:cNvSpPr>
            <p:nvPr/>
          </p:nvSpPr>
          <p:spPr bwMode="auto">
            <a:xfrm flipV="1">
              <a:off x="4257" y="2632"/>
              <a:ext cx="34" cy="414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15" name="Line 180"/>
            <p:cNvSpPr>
              <a:spLocks noChangeShapeType="1"/>
            </p:cNvSpPr>
            <p:nvPr/>
          </p:nvSpPr>
          <p:spPr bwMode="auto">
            <a:xfrm flipH="1" flipV="1">
              <a:off x="4253" y="1682"/>
              <a:ext cx="175" cy="56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16" name="Line 181"/>
            <p:cNvSpPr>
              <a:spLocks noChangeShapeType="1"/>
            </p:cNvSpPr>
            <p:nvPr/>
          </p:nvSpPr>
          <p:spPr bwMode="auto">
            <a:xfrm flipV="1">
              <a:off x="4214" y="2233"/>
              <a:ext cx="1" cy="36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17" name="Line 182"/>
            <p:cNvSpPr>
              <a:spLocks noChangeShapeType="1"/>
            </p:cNvSpPr>
            <p:nvPr/>
          </p:nvSpPr>
          <p:spPr bwMode="auto">
            <a:xfrm>
              <a:off x="4219" y="2594"/>
              <a:ext cx="72" cy="38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18" name="Line 183"/>
            <p:cNvSpPr>
              <a:spLocks noChangeShapeType="1"/>
            </p:cNvSpPr>
            <p:nvPr/>
          </p:nvSpPr>
          <p:spPr bwMode="auto">
            <a:xfrm>
              <a:off x="3886" y="2033"/>
              <a:ext cx="495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19" name="Line 184"/>
            <p:cNvSpPr>
              <a:spLocks noChangeShapeType="1"/>
            </p:cNvSpPr>
            <p:nvPr/>
          </p:nvSpPr>
          <p:spPr bwMode="auto">
            <a:xfrm>
              <a:off x="3882" y="1786"/>
              <a:ext cx="1" cy="547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20" name="Line 185"/>
            <p:cNvSpPr>
              <a:spLocks noChangeShapeType="1"/>
            </p:cNvSpPr>
            <p:nvPr/>
          </p:nvSpPr>
          <p:spPr bwMode="auto">
            <a:xfrm flipH="1">
              <a:off x="3378" y="2290"/>
              <a:ext cx="256" cy="39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21" name="Line 186"/>
            <p:cNvSpPr>
              <a:spLocks noChangeShapeType="1"/>
            </p:cNvSpPr>
            <p:nvPr/>
          </p:nvSpPr>
          <p:spPr bwMode="auto">
            <a:xfrm>
              <a:off x="4010" y="2385"/>
              <a:ext cx="200" cy="5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22" name="Line 187"/>
            <p:cNvSpPr>
              <a:spLocks noChangeShapeType="1"/>
            </p:cNvSpPr>
            <p:nvPr/>
          </p:nvSpPr>
          <p:spPr bwMode="auto">
            <a:xfrm flipH="1">
              <a:off x="3792" y="2390"/>
              <a:ext cx="218" cy="394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23" name="Line 188"/>
            <p:cNvSpPr>
              <a:spLocks noChangeShapeType="1"/>
            </p:cNvSpPr>
            <p:nvPr/>
          </p:nvSpPr>
          <p:spPr bwMode="auto">
            <a:xfrm>
              <a:off x="3382" y="2689"/>
              <a:ext cx="453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24" name="Line 189"/>
            <p:cNvSpPr>
              <a:spLocks noChangeShapeType="1"/>
            </p:cNvSpPr>
            <p:nvPr/>
          </p:nvSpPr>
          <p:spPr bwMode="auto">
            <a:xfrm flipV="1">
              <a:off x="3216" y="2936"/>
              <a:ext cx="209" cy="45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25" name="Line 190"/>
            <p:cNvSpPr>
              <a:spLocks noChangeShapeType="1"/>
            </p:cNvSpPr>
            <p:nvPr/>
          </p:nvSpPr>
          <p:spPr bwMode="auto">
            <a:xfrm flipH="1" flipV="1">
              <a:off x="3173" y="2485"/>
              <a:ext cx="167" cy="45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26" name="Line 191"/>
            <p:cNvSpPr>
              <a:spLocks noChangeShapeType="1"/>
            </p:cNvSpPr>
            <p:nvPr/>
          </p:nvSpPr>
          <p:spPr bwMode="auto">
            <a:xfrm flipV="1">
              <a:off x="3549" y="2689"/>
              <a:ext cx="124" cy="30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27" name="Line 192"/>
            <p:cNvSpPr>
              <a:spLocks noChangeShapeType="1"/>
            </p:cNvSpPr>
            <p:nvPr/>
          </p:nvSpPr>
          <p:spPr bwMode="auto">
            <a:xfrm flipV="1">
              <a:off x="3092" y="1634"/>
              <a:ext cx="290" cy="35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28" name="Line 193"/>
            <p:cNvSpPr>
              <a:spLocks noChangeShapeType="1"/>
            </p:cNvSpPr>
            <p:nvPr/>
          </p:nvSpPr>
          <p:spPr bwMode="auto">
            <a:xfrm flipV="1">
              <a:off x="3924" y="2889"/>
              <a:ext cx="167" cy="49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29" name="Line 194"/>
            <p:cNvSpPr>
              <a:spLocks noChangeShapeType="1"/>
            </p:cNvSpPr>
            <p:nvPr/>
          </p:nvSpPr>
          <p:spPr bwMode="auto">
            <a:xfrm flipV="1">
              <a:off x="3092" y="2186"/>
              <a:ext cx="333" cy="399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30" name="Line 195"/>
            <p:cNvSpPr>
              <a:spLocks noChangeShapeType="1"/>
            </p:cNvSpPr>
            <p:nvPr/>
          </p:nvSpPr>
          <p:spPr bwMode="auto">
            <a:xfrm flipV="1">
              <a:off x="3254" y="2936"/>
              <a:ext cx="171" cy="35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31" name="Line 196"/>
            <p:cNvSpPr>
              <a:spLocks noChangeShapeType="1"/>
            </p:cNvSpPr>
            <p:nvPr/>
          </p:nvSpPr>
          <p:spPr bwMode="auto">
            <a:xfrm>
              <a:off x="3297" y="3141"/>
              <a:ext cx="499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32" name="Line 197"/>
            <p:cNvSpPr>
              <a:spLocks noChangeShapeType="1"/>
            </p:cNvSpPr>
            <p:nvPr/>
          </p:nvSpPr>
          <p:spPr bwMode="auto">
            <a:xfrm flipH="1" flipV="1">
              <a:off x="3254" y="1786"/>
              <a:ext cx="252" cy="347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33" name="Line 198"/>
            <p:cNvSpPr>
              <a:spLocks noChangeShapeType="1"/>
            </p:cNvSpPr>
            <p:nvPr/>
          </p:nvSpPr>
          <p:spPr bwMode="auto">
            <a:xfrm>
              <a:off x="4338" y="1886"/>
              <a:ext cx="376" cy="10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34" name="Line 199"/>
            <p:cNvSpPr>
              <a:spLocks noChangeShapeType="1"/>
            </p:cNvSpPr>
            <p:nvPr/>
          </p:nvSpPr>
          <p:spPr bwMode="auto">
            <a:xfrm flipV="1">
              <a:off x="4381" y="2238"/>
              <a:ext cx="209" cy="399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35" name="Line 200"/>
            <p:cNvSpPr>
              <a:spLocks noChangeShapeType="1"/>
            </p:cNvSpPr>
            <p:nvPr/>
          </p:nvSpPr>
          <p:spPr bwMode="auto">
            <a:xfrm flipH="1" flipV="1">
              <a:off x="3924" y="2537"/>
              <a:ext cx="39" cy="35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36" name="Line 201"/>
            <p:cNvSpPr>
              <a:spLocks noChangeShapeType="1"/>
            </p:cNvSpPr>
            <p:nvPr/>
          </p:nvSpPr>
          <p:spPr bwMode="auto">
            <a:xfrm flipV="1">
              <a:off x="4005" y="2537"/>
              <a:ext cx="209" cy="35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37" name="Line 202"/>
            <p:cNvSpPr>
              <a:spLocks noChangeShapeType="1"/>
            </p:cNvSpPr>
            <p:nvPr/>
          </p:nvSpPr>
          <p:spPr bwMode="auto">
            <a:xfrm flipV="1">
              <a:off x="3963" y="3188"/>
              <a:ext cx="418" cy="5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38" name="Line 203"/>
            <p:cNvSpPr>
              <a:spLocks noChangeShapeType="1"/>
            </p:cNvSpPr>
            <p:nvPr/>
          </p:nvSpPr>
          <p:spPr bwMode="auto">
            <a:xfrm flipH="1" flipV="1">
              <a:off x="4462" y="2837"/>
              <a:ext cx="252" cy="503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39" name="Line 204"/>
            <p:cNvSpPr>
              <a:spLocks noChangeShapeType="1"/>
            </p:cNvSpPr>
            <p:nvPr/>
          </p:nvSpPr>
          <p:spPr bwMode="auto">
            <a:xfrm flipV="1">
              <a:off x="4338" y="2689"/>
              <a:ext cx="209" cy="399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40" name="Line 205"/>
            <p:cNvSpPr>
              <a:spLocks noChangeShapeType="1"/>
            </p:cNvSpPr>
            <p:nvPr/>
          </p:nvSpPr>
          <p:spPr bwMode="auto">
            <a:xfrm>
              <a:off x="3216" y="2689"/>
              <a:ext cx="209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41" name="Line 206"/>
            <p:cNvSpPr>
              <a:spLocks noChangeShapeType="1"/>
            </p:cNvSpPr>
            <p:nvPr/>
          </p:nvSpPr>
          <p:spPr bwMode="auto">
            <a:xfrm flipV="1">
              <a:off x="3587" y="2086"/>
              <a:ext cx="252" cy="15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42" name="Line 207"/>
            <p:cNvSpPr>
              <a:spLocks noChangeShapeType="1"/>
            </p:cNvSpPr>
            <p:nvPr/>
          </p:nvSpPr>
          <p:spPr bwMode="auto">
            <a:xfrm flipV="1">
              <a:off x="3382" y="1734"/>
              <a:ext cx="205" cy="25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43" name="Line 208"/>
            <p:cNvSpPr>
              <a:spLocks noChangeShapeType="1"/>
            </p:cNvSpPr>
            <p:nvPr/>
          </p:nvSpPr>
          <p:spPr bwMode="auto">
            <a:xfrm>
              <a:off x="3506" y="1634"/>
              <a:ext cx="209" cy="25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44" name="Line 209"/>
            <p:cNvSpPr>
              <a:spLocks noChangeShapeType="1"/>
            </p:cNvSpPr>
            <p:nvPr/>
          </p:nvSpPr>
          <p:spPr bwMode="auto">
            <a:xfrm>
              <a:off x="4219" y="2238"/>
              <a:ext cx="448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45" name="Line 210"/>
            <p:cNvSpPr>
              <a:spLocks noChangeShapeType="1"/>
            </p:cNvSpPr>
            <p:nvPr/>
          </p:nvSpPr>
          <p:spPr bwMode="auto">
            <a:xfrm>
              <a:off x="3796" y="2794"/>
              <a:ext cx="5" cy="594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46" name="Line 211"/>
            <p:cNvSpPr>
              <a:spLocks noChangeShapeType="1"/>
            </p:cNvSpPr>
            <p:nvPr/>
          </p:nvSpPr>
          <p:spPr bwMode="auto">
            <a:xfrm>
              <a:off x="4300" y="2642"/>
              <a:ext cx="409" cy="9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47" name="Line 212"/>
            <p:cNvSpPr>
              <a:spLocks noChangeShapeType="1"/>
            </p:cNvSpPr>
            <p:nvPr/>
          </p:nvSpPr>
          <p:spPr bwMode="auto">
            <a:xfrm>
              <a:off x="3801" y="2889"/>
              <a:ext cx="452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48" name="Line 213"/>
            <p:cNvSpPr>
              <a:spLocks noChangeShapeType="1"/>
            </p:cNvSpPr>
            <p:nvPr/>
          </p:nvSpPr>
          <p:spPr bwMode="auto">
            <a:xfrm>
              <a:off x="3092" y="2837"/>
              <a:ext cx="700" cy="199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49" name="Line 214"/>
            <p:cNvSpPr>
              <a:spLocks noChangeShapeType="1"/>
            </p:cNvSpPr>
            <p:nvPr/>
          </p:nvSpPr>
          <p:spPr bwMode="auto">
            <a:xfrm flipV="1">
              <a:off x="3425" y="1634"/>
              <a:ext cx="580" cy="556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50" name="Line 215"/>
            <p:cNvSpPr>
              <a:spLocks noChangeShapeType="1"/>
            </p:cNvSpPr>
            <p:nvPr/>
          </p:nvSpPr>
          <p:spPr bwMode="auto">
            <a:xfrm>
              <a:off x="3131" y="2138"/>
              <a:ext cx="913" cy="24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51" name="Line 216"/>
            <p:cNvSpPr>
              <a:spLocks noChangeShapeType="1"/>
            </p:cNvSpPr>
            <p:nvPr/>
          </p:nvSpPr>
          <p:spPr bwMode="auto">
            <a:xfrm>
              <a:off x="4257" y="3046"/>
              <a:ext cx="290" cy="34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52" name="Line 217"/>
            <p:cNvSpPr>
              <a:spLocks noChangeShapeType="1"/>
            </p:cNvSpPr>
            <p:nvPr/>
          </p:nvSpPr>
          <p:spPr bwMode="auto">
            <a:xfrm flipV="1">
              <a:off x="4257" y="2632"/>
              <a:ext cx="34" cy="414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53" name="Line 218"/>
            <p:cNvSpPr>
              <a:spLocks noChangeShapeType="1"/>
            </p:cNvSpPr>
            <p:nvPr/>
          </p:nvSpPr>
          <p:spPr bwMode="auto">
            <a:xfrm flipH="1" flipV="1">
              <a:off x="4253" y="1682"/>
              <a:ext cx="175" cy="56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54" name="Line 219"/>
            <p:cNvSpPr>
              <a:spLocks noChangeShapeType="1"/>
            </p:cNvSpPr>
            <p:nvPr/>
          </p:nvSpPr>
          <p:spPr bwMode="auto">
            <a:xfrm flipV="1">
              <a:off x="4214" y="2233"/>
              <a:ext cx="1" cy="36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55" name="Line 220"/>
            <p:cNvSpPr>
              <a:spLocks noChangeShapeType="1"/>
            </p:cNvSpPr>
            <p:nvPr/>
          </p:nvSpPr>
          <p:spPr bwMode="auto">
            <a:xfrm>
              <a:off x="4219" y="2594"/>
              <a:ext cx="72" cy="38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56" name="Line 221"/>
            <p:cNvSpPr>
              <a:spLocks noChangeShapeType="1"/>
            </p:cNvSpPr>
            <p:nvPr/>
          </p:nvSpPr>
          <p:spPr bwMode="auto">
            <a:xfrm>
              <a:off x="3886" y="2033"/>
              <a:ext cx="495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57" name="Line 222"/>
            <p:cNvSpPr>
              <a:spLocks noChangeShapeType="1"/>
            </p:cNvSpPr>
            <p:nvPr/>
          </p:nvSpPr>
          <p:spPr bwMode="auto">
            <a:xfrm>
              <a:off x="3882" y="1786"/>
              <a:ext cx="1" cy="547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58" name="Line 223"/>
            <p:cNvSpPr>
              <a:spLocks noChangeShapeType="1"/>
            </p:cNvSpPr>
            <p:nvPr/>
          </p:nvSpPr>
          <p:spPr bwMode="auto">
            <a:xfrm flipH="1">
              <a:off x="3378" y="2290"/>
              <a:ext cx="256" cy="39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59" name="Line 224"/>
            <p:cNvSpPr>
              <a:spLocks noChangeShapeType="1"/>
            </p:cNvSpPr>
            <p:nvPr/>
          </p:nvSpPr>
          <p:spPr bwMode="auto">
            <a:xfrm>
              <a:off x="4010" y="2385"/>
              <a:ext cx="200" cy="5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60" name="Line 225"/>
            <p:cNvSpPr>
              <a:spLocks noChangeShapeType="1"/>
            </p:cNvSpPr>
            <p:nvPr/>
          </p:nvSpPr>
          <p:spPr bwMode="auto">
            <a:xfrm flipH="1">
              <a:off x="3792" y="2390"/>
              <a:ext cx="218" cy="394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61" name="Line 226"/>
            <p:cNvSpPr>
              <a:spLocks noChangeShapeType="1"/>
            </p:cNvSpPr>
            <p:nvPr/>
          </p:nvSpPr>
          <p:spPr bwMode="auto">
            <a:xfrm>
              <a:off x="3382" y="2689"/>
              <a:ext cx="453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62" name="Line 227"/>
            <p:cNvSpPr>
              <a:spLocks noChangeShapeType="1"/>
            </p:cNvSpPr>
            <p:nvPr/>
          </p:nvSpPr>
          <p:spPr bwMode="auto">
            <a:xfrm flipV="1">
              <a:off x="3216" y="2936"/>
              <a:ext cx="209" cy="45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63" name="Line 228"/>
            <p:cNvSpPr>
              <a:spLocks noChangeShapeType="1"/>
            </p:cNvSpPr>
            <p:nvPr/>
          </p:nvSpPr>
          <p:spPr bwMode="auto">
            <a:xfrm flipH="1" flipV="1">
              <a:off x="3173" y="2485"/>
              <a:ext cx="167" cy="45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64" name="Line 229"/>
            <p:cNvSpPr>
              <a:spLocks noChangeShapeType="1"/>
            </p:cNvSpPr>
            <p:nvPr/>
          </p:nvSpPr>
          <p:spPr bwMode="auto">
            <a:xfrm flipV="1">
              <a:off x="3549" y="2689"/>
              <a:ext cx="124" cy="30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65" name="Line 230"/>
            <p:cNvSpPr>
              <a:spLocks noChangeShapeType="1"/>
            </p:cNvSpPr>
            <p:nvPr/>
          </p:nvSpPr>
          <p:spPr bwMode="auto">
            <a:xfrm flipV="1">
              <a:off x="3092" y="1634"/>
              <a:ext cx="290" cy="35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66" name="Line 231"/>
            <p:cNvSpPr>
              <a:spLocks noChangeShapeType="1"/>
            </p:cNvSpPr>
            <p:nvPr/>
          </p:nvSpPr>
          <p:spPr bwMode="auto">
            <a:xfrm flipV="1">
              <a:off x="3924" y="2889"/>
              <a:ext cx="167" cy="49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67" name="Line 232"/>
            <p:cNvSpPr>
              <a:spLocks noChangeShapeType="1"/>
            </p:cNvSpPr>
            <p:nvPr/>
          </p:nvSpPr>
          <p:spPr bwMode="auto">
            <a:xfrm flipV="1">
              <a:off x="3092" y="2186"/>
              <a:ext cx="333" cy="399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68" name="Line 233"/>
            <p:cNvSpPr>
              <a:spLocks noChangeShapeType="1"/>
            </p:cNvSpPr>
            <p:nvPr/>
          </p:nvSpPr>
          <p:spPr bwMode="auto">
            <a:xfrm flipV="1">
              <a:off x="3254" y="2936"/>
              <a:ext cx="171" cy="35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69" name="Line 234"/>
            <p:cNvSpPr>
              <a:spLocks noChangeShapeType="1"/>
            </p:cNvSpPr>
            <p:nvPr/>
          </p:nvSpPr>
          <p:spPr bwMode="auto">
            <a:xfrm>
              <a:off x="3297" y="3141"/>
              <a:ext cx="499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70" name="Line 235"/>
            <p:cNvSpPr>
              <a:spLocks noChangeShapeType="1"/>
            </p:cNvSpPr>
            <p:nvPr/>
          </p:nvSpPr>
          <p:spPr bwMode="auto">
            <a:xfrm flipH="1" flipV="1">
              <a:off x="3254" y="1786"/>
              <a:ext cx="252" cy="347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71" name="Line 236"/>
            <p:cNvSpPr>
              <a:spLocks noChangeShapeType="1"/>
            </p:cNvSpPr>
            <p:nvPr/>
          </p:nvSpPr>
          <p:spPr bwMode="auto">
            <a:xfrm>
              <a:off x="4338" y="1886"/>
              <a:ext cx="376" cy="10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72" name="Line 237"/>
            <p:cNvSpPr>
              <a:spLocks noChangeShapeType="1"/>
            </p:cNvSpPr>
            <p:nvPr/>
          </p:nvSpPr>
          <p:spPr bwMode="auto">
            <a:xfrm flipV="1">
              <a:off x="4381" y="2238"/>
              <a:ext cx="209" cy="399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73" name="Line 238"/>
            <p:cNvSpPr>
              <a:spLocks noChangeShapeType="1"/>
            </p:cNvSpPr>
            <p:nvPr/>
          </p:nvSpPr>
          <p:spPr bwMode="auto">
            <a:xfrm flipH="1" flipV="1">
              <a:off x="3924" y="2537"/>
              <a:ext cx="39" cy="35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74" name="Line 239"/>
            <p:cNvSpPr>
              <a:spLocks noChangeShapeType="1"/>
            </p:cNvSpPr>
            <p:nvPr/>
          </p:nvSpPr>
          <p:spPr bwMode="auto">
            <a:xfrm flipV="1">
              <a:off x="4005" y="2537"/>
              <a:ext cx="209" cy="35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75" name="Line 240"/>
            <p:cNvSpPr>
              <a:spLocks noChangeShapeType="1"/>
            </p:cNvSpPr>
            <p:nvPr/>
          </p:nvSpPr>
          <p:spPr bwMode="auto">
            <a:xfrm flipV="1">
              <a:off x="3963" y="3188"/>
              <a:ext cx="418" cy="5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76" name="Line 241"/>
            <p:cNvSpPr>
              <a:spLocks noChangeShapeType="1"/>
            </p:cNvSpPr>
            <p:nvPr/>
          </p:nvSpPr>
          <p:spPr bwMode="auto">
            <a:xfrm flipH="1" flipV="1">
              <a:off x="4462" y="2837"/>
              <a:ext cx="252" cy="503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77" name="Line 242"/>
            <p:cNvSpPr>
              <a:spLocks noChangeShapeType="1"/>
            </p:cNvSpPr>
            <p:nvPr/>
          </p:nvSpPr>
          <p:spPr bwMode="auto">
            <a:xfrm flipV="1">
              <a:off x="4338" y="2689"/>
              <a:ext cx="209" cy="399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78" name="Line 243"/>
            <p:cNvSpPr>
              <a:spLocks noChangeShapeType="1"/>
            </p:cNvSpPr>
            <p:nvPr/>
          </p:nvSpPr>
          <p:spPr bwMode="auto">
            <a:xfrm>
              <a:off x="3216" y="2689"/>
              <a:ext cx="209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79" name="Line 244"/>
            <p:cNvSpPr>
              <a:spLocks noChangeShapeType="1"/>
            </p:cNvSpPr>
            <p:nvPr/>
          </p:nvSpPr>
          <p:spPr bwMode="auto">
            <a:xfrm flipV="1">
              <a:off x="3587" y="2086"/>
              <a:ext cx="252" cy="15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80" name="Line 245"/>
            <p:cNvSpPr>
              <a:spLocks noChangeShapeType="1"/>
            </p:cNvSpPr>
            <p:nvPr/>
          </p:nvSpPr>
          <p:spPr bwMode="auto">
            <a:xfrm flipV="1">
              <a:off x="3382" y="1734"/>
              <a:ext cx="205" cy="25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81" name="Line 246"/>
            <p:cNvSpPr>
              <a:spLocks noChangeShapeType="1"/>
            </p:cNvSpPr>
            <p:nvPr/>
          </p:nvSpPr>
          <p:spPr bwMode="auto">
            <a:xfrm>
              <a:off x="3506" y="1634"/>
              <a:ext cx="209" cy="252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55382" name="Group 247"/>
            <p:cNvGrpSpPr>
              <a:grpSpLocks/>
            </p:cNvGrpSpPr>
            <p:nvPr/>
          </p:nvGrpSpPr>
          <p:grpSpPr bwMode="auto">
            <a:xfrm>
              <a:off x="3178" y="1981"/>
              <a:ext cx="192" cy="95"/>
              <a:chOff x="3178" y="1981"/>
              <a:chExt cx="192" cy="95"/>
            </a:xfrm>
          </p:grpSpPr>
          <p:sp>
            <p:nvSpPr>
              <p:cNvPr id="55470" name="Line 248"/>
              <p:cNvSpPr>
                <a:spLocks noChangeShapeType="1"/>
              </p:cNvSpPr>
              <p:nvPr/>
            </p:nvSpPr>
            <p:spPr bwMode="auto">
              <a:xfrm>
                <a:off x="3178" y="2029"/>
                <a:ext cx="111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71" name="Freeform 249"/>
              <p:cNvSpPr>
                <a:spLocks/>
              </p:cNvSpPr>
              <p:nvPr/>
            </p:nvSpPr>
            <p:spPr bwMode="auto">
              <a:xfrm>
                <a:off x="3284" y="1981"/>
                <a:ext cx="86" cy="95"/>
              </a:xfrm>
              <a:custGeom>
                <a:avLst/>
                <a:gdLst>
                  <a:gd name="T0" fmla="*/ 0 w 86"/>
                  <a:gd name="T1" fmla="*/ 95 h 95"/>
                  <a:gd name="T2" fmla="*/ 86 w 86"/>
                  <a:gd name="T3" fmla="*/ 48 h 95"/>
                  <a:gd name="T4" fmla="*/ 0 w 86"/>
                  <a:gd name="T5" fmla="*/ 0 h 95"/>
                  <a:gd name="T6" fmla="*/ 0 w 86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95"/>
                  <a:gd name="T14" fmla="*/ 86 w 86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95">
                    <a:moveTo>
                      <a:pt x="0" y="95"/>
                    </a:moveTo>
                    <a:lnTo>
                      <a:pt x="86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383" name="Group 250"/>
            <p:cNvGrpSpPr>
              <a:grpSpLocks/>
            </p:cNvGrpSpPr>
            <p:nvPr/>
          </p:nvGrpSpPr>
          <p:grpSpPr bwMode="auto">
            <a:xfrm>
              <a:off x="3114" y="2214"/>
              <a:ext cx="192" cy="95"/>
              <a:chOff x="3114" y="2214"/>
              <a:chExt cx="192" cy="95"/>
            </a:xfrm>
          </p:grpSpPr>
          <p:sp>
            <p:nvSpPr>
              <p:cNvPr id="55468" name="Line 251"/>
              <p:cNvSpPr>
                <a:spLocks noChangeShapeType="1"/>
              </p:cNvSpPr>
              <p:nvPr/>
            </p:nvSpPr>
            <p:spPr bwMode="auto">
              <a:xfrm>
                <a:off x="3114" y="2257"/>
                <a:ext cx="111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69" name="Freeform 252"/>
              <p:cNvSpPr>
                <a:spLocks/>
              </p:cNvSpPr>
              <p:nvPr/>
            </p:nvSpPr>
            <p:spPr bwMode="auto">
              <a:xfrm>
                <a:off x="3220" y="2214"/>
                <a:ext cx="86" cy="95"/>
              </a:xfrm>
              <a:custGeom>
                <a:avLst/>
                <a:gdLst>
                  <a:gd name="T0" fmla="*/ 0 w 86"/>
                  <a:gd name="T1" fmla="*/ 95 h 95"/>
                  <a:gd name="T2" fmla="*/ 86 w 86"/>
                  <a:gd name="T3" fmla="*/ 43 h 95"/>
                  <a:gd name="T4" fmla="*/ 0 w 86"/>
                  <a:gd name="T5" fmla="*/ 0 h 95"/>
                  <a:gd name="T6" fmla="*/ 0 w 86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95"/>
                  <a:gd name="T14" fmla="*/ 86 w 86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95">
                    <a:moveTo>
                      <a:pt x="0" y="95"/>
                    </a:moveTo>
                    <a:lnTo>
                      <a:pt x="86" y="43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384" name="Group 253"/>
            <p:cNvGrpSpPr>
              <a:grpSpLocks/>
            </p:cNvGrpSpPr>
            <p:nvPr/>
          </p:nvGrpSpPr>
          <p:grpSpPr bwMode="auto">
            <a:xfrm>
              <a:off x="4274" y="2352"/>
              <a:ext cx="192" cy="95"/>
              <a:chOff x="4274" y="2352"/>
              <a:chExt cx="192" cy="95"/>
            </a:xfrm>
          </p:grpSpPr>
          <p:sp>
            <p:nvSpPr>
              <p:cNvPr id="55466" name="Line 254"/>
              <p:cNvSpPr>
                <a:spLocks noChangeShapeType="1"/>
              </p:cNvSpPr>
              <p:nvPr/>
            </p:nvSpPr>
            <p:spPr bwMode="auto">
              <a:xfrm>
                <a:off x="4274" y="2399"/>
                <a:ext cx="111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67" name="Freeform 255"/>
              <p:cNvSpPr>
                <a:spLocks/>
              </p:cNvSpPr>
              <p:nvPr/>
            </p:nvSpPr>
            <p:spPr bwMode="auto">
              <a:xfrm>
                <a:off x="4381" y="2352"/>
                <a:ext cx="85" cy="95"/>
              </a:xfrm>
              <a:custGeom>
                <a:avLst/>
                <a:gdLst>
                  <a:gd name="T0" fmla="*/ 0 w 85"/>
                  <a:gd name="T1" fmla="*/ 95 h 95"/>
                  <a:gd name="T2" fmla="*/ 85 w 85"/>
                  <a:gd name="T3" fmla="*/ 47 h 95"/>
                  <a:gd name="T4" fmla="*/ 0 w 85"/>
                  <a:gd name="T5" fmla="*/ 0 h 95"/>
                  <a:gd name="T6" fmla="*/ 0 w 85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95"/>
                  <a:gd name="T14" fmla="*/ 85 w 85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95">
                    <a:moveTo>
                      <a:pt x="0" y="95"/>
                    </a:moveTo>
                    <a:lnTo>
                      <a:pt x="85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385" name="Group 256"/>
            <p:cNvGrpSpPr>
              <a:grpSpLocks/>
            </p:cNvGrpSpPr>
            <p:nvPr/>
          </p:nvGrpSpPr>
          <p:grpSpPr bwMode="auto">
            <a:xfrm>
              <a:off x="3562" y="2442"/>
              <a:ext cx="192" cy="95"/>
              <a:chOff x="3562" y="2442"/>
              <a:chExt cx="192" cy="95"/>
            </a:xfrm>
          </p:grpSpPr>
          <p:sp>
            <p:nvSpPr>
              <p:cNvPr id="55464" name="Line 257"/>
              <p:cNvSpPr>
                <a:spLocks noChangeShapeType="1"/>
              </p:cNvSpPr>
              <p:nvPr/>
            </p:nvSpPr>
            <p:spPr bwMode="auto">
              <a:xfrm>
                <a:off x="3562" y="2490"/>
                <a:ext cx="106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65" name="Freeform 258"/>
              <p:cNvSpPr>
                <a:spLocks/>
              </p:cNvSpPr>
              <p:nvPr/>
            </p:nvSpPr>
            <p:spPr bwMode="auto">
              <a:xfrm>
                <a:off x="3664" y="2442"/>
                <a:ext cx="90" cy="95"/>
              </a:xfrm>
              <a:custGeom>
                <a:avLst/>
                <a:gdLst>
                  <a:gd name="T0" fmla="*/ 0 w 90"/>
                  <a:gd name="T1" fmla="*/ 95 h 95"/>
                  <a:gd name="T2" fmla="*/ 90 w 90"/>
                  <a:gd name="T3" fmla="*/ 48 h 95"/>
                  <a:gd name="T4" fmla="*/ 0 w 90"/>
                  <a:gd name="T5" fmla="*/ 0 h 95"/>
                  <a:gd name="T6" fmla="*/ 0 w 90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95"/>
                  <a:gd name="T14" fmla="*/ 90 w 90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95">
                    <a:moveTo>
                      <a:pt x="0" y="95"/>
                    </a:moveTo>
                    <a:lnTo>
                      <a:pt x="90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386" name="Group 259"/>
            <p:cNvGrpSpPr>
              <a:grpSpLocks/>
            </p:cNvGrpSpPr>
            <p:nvPr/>
          </p:nvGrpSpPr>
          <p:grpSpPr bwMode="auto">
            <a:xfrm>
              <a:off x="4381" y="1734"/>
              <a:ext cx="192" cy="95"/>
              <a:chOff x="4381" y="1734"/>
              <a:chExt cx="192" cy="95"/>
            </a:xfrm>
          </p:grpSpPr>
          <p:sp>
            <p:nvSpPr>
              <p:cNvPr id="55462" name="Line 260"/>
              <p:cNvSpPr>
                <a:spLocks noChangeShapeType="1"/>
              </p:cNvSpPr>
              <p:nvPr/>
            </p:nvSpPr>
            <p:spPr bwMode="auto">
              <a:xfrm>
                <a:off x="4381" y="1782"/>
                <a:ext cx="111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63" name="Freeform 261"/>
              <p:cNvSpPr>
                <a:spLocks/>
              </p:cNvSpPr>
              <p:nvPr/>
            </p:nvSpPr>
            <p:spPr bwMode="auto">
              <a:xfrm>
                <a:off x="4487" y="1734"/>
                <a:ext cx="86" cy="95"/>
              </a:xfrm>
              <a:custGeom>
                <a:avLst/>
                <a:gdLst>
                  <a:gd name="T0" fmla="*/ 0 w 86"/>
                  <a:gd name="T1" fmla="*/ 95 h 95"/>
                  <a:gd name="T2" fmla="*/ 86 w 86"/>
                  <a:gd name="T3" fmla="*/ 48 h 95"/>
                  <a:gd name="T4" fmla="*/ 0 w 86"/>
                  <a:gd name="T5" fmla="*/ 0 h 95"/>
                  <a:gd name="T6" fmla="*/ 0 w 86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95"/>
                  <a:gd name="T14" fmla="*/ 86 w 86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95">
                    <a:moveTo>
                      <a:pt x="0" y="95"/>
                    </a:moveTo>
                    <a:lnTo>
                      <a:pt x="86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387" name="Group 262"/>
            <p:cNvGrpSpPr>
              <a:grpSpLocks/>
            </p:cNvGrpSpPr>
            <p:nvPr/>
          </p:nvGrpSpPr>
          <p:grpSpPr bwMode="auto">
            <a:xfrm>
              <a:off x="4010" y="2138"/>
              <a:ext cx="196" cy="90"/>
              <a:chOff x="4010" y="2138"/>
              <a:chExt cx="196" cy="90"/>
            </a:xfrm>
          </p:grpSpPr>
          <p:sp>
            <p:nvSpPr>
              <p:cNvPr id="55460" name="Line 263"/>
              <p:cNvSpPr>
                <a:spLocks noChangeShapeType="1"/>
              </p:cNvSpPr>
              <p:nvPr/>
            </p:nvSpPr>
            <p:spPr bwMode="auto">
              <a:xfrm>
                <a:off x="4010" y="2181"/>
                <a:ext cx="111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61" name="Freeform 264"/>
              <p:cNvSpPr>
                <a:spLocks/>
              </p:cNvSpPr>
              <p:nvPr/>
            </p:nvSpPr>
            <p:spPr bwMode="auto">
              <a:xfrm>
                <a:off x="4116" y="2138"/>
                <a:ext cx="90" cy="90"/>
              </a:xfrm>
              <a:custGeom>
                <a:avLst/>
                <a:gdLst>
                  <a:gd name="T0" fmla="*/ 0 w 90"/>
                  <a:gd name="T1" fmla="*/ 90 h 90"/>
                  <a:gd name="T2" fmla="*/ 90 w 90"/>
                  <a:gd name="T3" fmla="*/ 43 h 90"/>
                  <a:gd name="T4" fmla="*/ 0 w 90"/>
                  <a:gd name="T5" fmla="*/ 0 h 90"/>
                  <a:gd name="T6" fmla="*/ 0 w 90"/>
                  <a:gd name="T7" fmla="*/ 90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90"/>
                  <a:gd name="T14" fmla="*/ 90 w 90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90">
                    <a:moveTo>
                      <a:pt x="0" y="90"/>
                    </a:moveTo>
                    <a:lnTo>
                      <a:pt x="90" y="43"/>
                    </a:lnTo>
                    <a:lnTo>
                      <a:pt x="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388" name="Group 265"/>
            <p:cNvGrpSpPr>
              <a:grpSpLocks/>
            </p:cNvGrpSpPr>
            <p:nvPr/>
          </p:nvGrpSpPr>
          <p:grpSpPr bwMode="auto">
            <a:xfrm>
              <a:off x="4074" y="2675"/>
              <a:ext cx="187" cy="95"/>
              <a:chOff x="4074" y="2675"/>
              <a:chExt cx="187" cy="95"/>
            </a:xfrm>
          </p:grpSpPr>
          <p:sp>
            <p:nvSpPr>
              <p:cNvPr id="55458" name="Line 266"/>
              <p:cNvSpPr>
                <a:spLocks noChangeShapeType="1"/>
              </p:cNvSpPr>
              <p:nvPr/>
            </p:nvSpPr>
            <p:spPr bwMode="auto">
              <a:xfrm>
                <a:off x="4074" y="2722"/>
                <a:ext cx="106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59" name="Freeform 267"/>
              <p:cNvSpPr>
                <a:spLocks/>
              </p:cNvSpPr>
              <p:nvPr/>
            </p:nvSpPr>
            <p:spPr bwMode="auto">
              <a:xfrm>
                <a:off x="4176" y="2675"/>
                <a:ext cx="85" cy="95"/>
              </a:xfrm>
              <a:custGeom>
                <a:avLst/>
                <a:gdLst>
                  <a:gd name="T0" fmla="*/ 0 w 85"/>
                  <a:gd name="T1" fmla="*/ 95 h 95"/>
                  <a:gd name="T2" fmla="*/ 85 w 85"/>
                  <a:gd name="T3" fmla="*/ 47 h 95"/>
                  <a:gd name="T4" fmla="*/ 0 w 85"/>
                  <a:gd name="T5" fmla="*/ 0 h 95"/>
                  <a:gd name="T6" fmla="*/ 0 w 85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95"/>
                  <a:gd name="T14" fmla="*/ 85 w 85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95">
                    <a:moveTo>
                      <a:pt x="0" y="95"/>
                    </a:moveTo>
                    <a:lnTo>
                      <a:pt x="85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389" name="Group 268"/>
            <p:cNvGrpSpPr>
              <a:grpSpLocks/>
            </p:cNvGrpSpPr>
            <p:nvPr/>
          </p:nvGrpSpPr>
          <p:grpSpPr bwMode="auto">
            <a:xfrm>
              <a:off x="4074" y="3060"/>
              <a:ext cx="187" cy="95"/>
              <a:chOff x="4074" y="3060"/>
              <a:chExt cx="187" cy="95"/>
            </a:xfrm>
          </p:grpSpPr>
          <p:sp>
            <p:nvSpPr>
              <p:cNvPr id="55456" name="Line 269"/>
              <p:cNvSpPr>
                <a:spLocks noChangeShapeType="1"/>
              </p:cNvSpPr>
              <p:nvPr/>
            </p:nvSpPr>
            <p:spPr bwMode="auto">
              <a:xfrm>
                <a:off x="4074" y="3107"/>
                <a:ext cx="106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57" name="Freeform 270"/>
              <p:cNvSpPr>
                <a:spLocks/>
              </p:cNvSpPr>
              <p:nvPr/>
            </p:nvSpPr>
            <p:spPr bwMode="auto">
              <a:xfrm>
                <a:off x="4176" y="3060"/>
                <a:ext cx="85" cy="95"/>
              </a:xfrm>
              <a:custGeom>
                <a:avLst/>
                <a:gdLst>
                  <a:gd name="T0" fmla="*/ 0 w 85"/>
                  <a:gd name="T1" fmla="*/ 95 h 95"/>
                  <a:gd name="T2" fmla="*/ 85 w 85"/>
                  <a:gd name="T3" fmla="*/ 47 h 95"/>
                  <a:gd name="T4" fmla="*/ 0 w 85"/>
                  <a:gd name="T5" fmla="*/ 0 h 95"/>
                  <a:gd name="T6" fmla="*/ 0 w 85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95"/>
                  <a:gd name="T14" fmla="*/ 85 w 85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95">
                    <a:moveTo>
                      <a:pt x="0" y="95"/>
                    </a:moveTo>
                    <a:lnTo>
                      <a:pt x="85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390" name="Group 271"/>
            <p:cNvGrpSpPr>
              <a:grpSpLocks/>
            </p:cNvGrpSpPr>
            <p:nvPr/>
          </p:nvGrpSpPr>
          <p:grpSpPr bwMode="auto">
            <a:xfrm>
              <a:off x="4103" y="3278"/>
              <a:ext cx="197" cy="95"/>
              <a:chOff x="4103" y="3278"/>
              <a:chExt cx="197" cy="95"/>
            </a:xfrm>
          </p:grpSpPr>
          <p:sp>
            <p:nvSpPr>
              <p:cNvPr id="55454" name="Line 272"/>
              <p:cNvSpPr>
                <a:spLocks noChangeShapeType="1"/>
              </p:cNvSpPr>
              <p:nvPr/>
            </p:nvSpPr>
            <p:spPr bwMode="auto">
              <a:xfrm>
                <a:off x="4103" y="3326"/>
                <a:ext cx="111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55" name="Freeform 273"/>
              <p:cNvSpPr>
                <a:spLocks/>
              </p:cNvSpPr>
              <p:nvPr/>
            </p:nvSpPr>
            <p:spPr bwMode="auto">
              <a:xfrm>
                <a:off x="4210" y="3278"/>
                <a:ext cx="90" cy="95"/>
              </a:xfrm>
              <a:custGeom>
                <a:avLst/>
                <a:gdLst>
                  <a:gd name="T0" fmla="*/ 0 w 90"/>
                  <a:gd name="T1" fmla="*/ 95 h 95"/>
                  <a:gd name="T2" fmla="*/ 90 w 90"/>
                  <a:gd name="T3" fmla="*/ 48 h 95"/>
                  <a:gd name="T4" fmla="*/ 0 w 90"/>
                  <a:gd name="T5" fmla="*/ 0 h 95"/>
                  <a:gd name="T6" fmla="*/ 0 w 90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95"/>
                  <a:gd name="T14" fmla="*/ 90 w 90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95">
                    <a:moveTo>
                      <a:pt x="0" y="95"/>
                    </a:moveTo>
                    <a:lnTo>
                      <a:pt x="90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391" name="Group 274"/>
            <p:cNvGrpSpPr>
              <a:grpSpLocks/>
            </p:cNvGrpSpPr>
            <p:nvPr/>
          </p:nvGrpSpPr>
          <p:grpSpPr bwMode="auto">
            <a:xfrm>
              <a:off x="4458" y="2057"/>
              <a:ext cx="192" cy="95"/>
              <a:chOff x="4458" y="2057"/>
              <a:chExt cx="192" cy="95"/>
            </a:xfrm>
          </p:grpSpPr>
          <p:sp>
            <p:nvSpPr>
              <p:cNvPr id="55452" name="Line 275"/>
              <p:cNvSpPr>
                <a:spLocks noChangeShapeType="1"/>
              </p:cNvSpPr>
              <p:nvPr/>
            </p:nvSpPr>
            <p:spPr bwMode="auto">
              <a:xfrm>
                <a:off x="4458" y="2105"/>
                <a:ext cx="111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53" name="Freeform 276"/>
              <p:cNvSpPr>
                <a:spLocks/>
              </p:cNvSpPr>
              <p:nvPr/>
            </p:nvSpPr>
            <p:spPr bwMode="auto">
              <a:xfrm>
                <a:off x="4564" y="2057"/>
                <a:ext cx="86" cy="95"/>
              </a:xfrm>
              <a:custGeom>
                <a:avLst/>
                <a:gdLst>
                  <a:gd name="T0" fmla="*/ 0 w 86"/>
                  <a:gd name="T1" fmla="*/ 95 h 95"/>
                  <a:gd name="T2" fmla="*/ 86 w 86"/>
                  <a:gd name="T3" fmla="*/ 48 h 95"/>
                  <a:gd name="T4" fmla="*/ 0 w 86"/>
                  <a:gd name="T5" fmla="*/ 0 h 95"/>
                  <a:gd name="T6" fmla="*/ 0 w 86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95"/>
                  <a:gd name="T14" fmla="*/ 86 w 86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95">
                    <a:moveTo>
                      <a:pt x="0" y="95"/>
                    </a:moveTo>
                    <a:lnTo>
                      <a:pt x="86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392" name="Group 277"/>
            <p:cNvGrpSpPr>
              <a:grpSpLocks/>
            </p:cNvGrpSpPr>
            <p:nvPr/>
          </p:nvGrpSpPr>
          <p:grpSpPr bwMode="auto">
            <a:xfrm>
              <a:off x="4458" y="2523"/>
              <a:ext cx="192" cy="95"/>
              <a:chOff x="4458" y="2523"/>
              <a:chExt cx="192" cy="95"/>
            </a:xfrm>
          </p:grpSpPr>
          <p:sp>
            <p:nvSpPr>
              <p:cNvPr id="55450" name="Line 278"/>
              <p:cNvSpPr>
                <a:spLocks noChangeShapeType="1"/>
              </p:cNvSpPr>
              <p:nvPr/>
            </p:nvSpPr>
            <p:spPr bwMode="auto">
              <a:xfrm>
                <a:off x="4458" y="2566"/>
                <a:ext cx="111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51" name="Freeform 279"/>
              <p:cNvSpPr>
                <a:spLocks/>
              </p:cNvSpPr>
              <p:nvPr/>
            </p:nvSpPr>
            <p:spPr bwMode="auto">
              <a:xfrm>
                <a:off x="4564" y="2523"/>
                <a:ext cx="86" cy="95"/>
              </a:xfrm>
              <a:custGeom>
                <a:avLst/>
                <a:gdLst>
                  <a:gd name="T0" fmla="*/ 0 w 86"/>
                  <a:gd name="T1" fmla="*/ 95 h 95"/>
                  <a:gd name="T2" fmla="*/ 86 w 86"/>
                  <a:gd name="T3" fmla="*/ 43 h 95"/>
                  <a:gd name="T4" fmla="*/ 0 w 86"/>
                  <a:gd name="T5" fmla="*/ 0 h 95"/>
                  <a:gd name="T6" fmla="*/ 0 w 86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95"/>
                  <a:gd name="T14" fmla="*/ 86 w 86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95">
                    <a:moveTo>
                      <a:pt x="0" y="95"/>
                    </a:moveTo>
                    <a:lnTo>
                      <a:pt x="86" y="43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393" name="Group 280"/>
            <p:cNvGrpSpPr>
              <a:grpSpLocks/>
            </p:cNvGrpSpPr>
            <p:nvPr/>
          </p:nvGrpSpPr>
          <p:grpSpPr bwMode="auto">
            <a:xfrm>
              <a:off x="4522" y="2827"/>
              <a:ext cx="192" cy="95"/>
              <a:chOff x="4522" y="2827"/>
              <a:chExt cx="192" cy="95"/>
            </a:xfrm>
          </p:grpSpPr>
          <p:sp>
            <p:nvSpPr>
              <p:cNvPr id="55448" name="Line 281"/>
              <p:cNvSpPr>
                <a:spLocks noChangeShapeType="1"/>
              </p:cNvSpPr>
              <p:nvPr/>
            </p:nvSpPr>
            <p:spPr bwMode="auto">
              <a:xfrm>
                <a:off x="4522" y="2875"/>
                <a:ext cx="111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49" name="Freeform 282"/>
              <p:cNvSpPr>
                <a:spLocks/>
              </p:cNvSpPr>
              <p:nvPr/>
            </p:nvSpPr>
            <p:spPr bwMode="auto">
              <a:xfrm>
                <a:off x="4628" y="2827"/>
                <a:ext cx="86" cy="95"/>
              </a:xfrm>
              <a:custGeom>
                <a:avLst/>
                <a:gdLst>
                  <a:gd name="T0" fmla="*/ 0 w 86"/>
                  <a:gd name="T1" fmla="*/ 95 h 95"/>
                  <a:gd name="T2" fmla="*/ 86 w 86"/>
                  <a:gd name="T3" fmla="*/ 52 h 95"/>
                  <a:gd name="T4" fmla="*/ 0 w 86"/>
                  <a:gd name="T5" fmla="*/ 0 h 95"/>
                  <a:gd name="T6" fmla="*/ 0 w 86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95"/>
                  <a:gd name="T14" fmla="*/ 86 w 86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95">
                    <a:moveTo>
                      <a:pt x="0" y="95"/>
                    </a:moveTo>
                    <a:lnTo>
                      <a:pt x="86" y="52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394" name="Group 283"/>
            <p:cNvGrpSpPr>
              <a:grpSpLocks/>
            </p:cNvGrpSpPr>
            <p:nvPr/>
          </p:nvGrpSpPr>
          <p:grpSpPr bwMode="auto">
            <a:xfrm>
              <a:off x="4394" y="3060"/>
              <a:ext cx="192" cy="95"/>
              <a:chOff x="4394" y="3060"/>
              <a:chExt cx="192" cy="95"/>
            </a:xfrm>
          </p:grpSpPr>
          <p:sp>
            <p:nvSpPr>
              <p:cNvPr id="55446" name="Line 284"/>
              <p:cNvSpPr>
                <a:spLocks noChangeShapeType="1"/>
              </p:cNvSpPr>
              <p:nvPr/>
            </p:nvSpPr>
            <p:spPr bwMode="auto">
              <a:xfrm>
                <a:off x="4394" y="3107"/>
                <a:ext cx="111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47" name="Freeform 285"/>
              <p:cNvSpPr>
                <a:spLocks/>
              </p:cNvSpPr>
              <p:nvPr/>
            </p:nvSpPr>
            <p:spPr bwMode="auto">
              <a:xfrm>
                <a:off x="4500" y="3060"/>
                <a:ext cx="86" cy="95"/>
              </a:xfrm>
              <a:custGeom>
                <a:avLst/>
                <a:gdLst>
                  <a:gd name="T0" fmla="*/ 0 w 86"/>
                  <a:gd name="T1" fmla="*/ 95 h 95"/>
                  <a:gd name="T2" fmla="*/ 86 w 86"/>
                  <a:gd name="T3" fmla="*/ 47 h 95"/>
                  <a:gd name="T4" fmla="*/ 0 w 86"/>
                  <a:gd name="T5" fmla="*/ 0 h 95"/>
                  <a:gd name="T6" fmla="*/ 0 w 86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95"/>
                  <a:gd name="T14" fmla="*/ 86 w 86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95">
                    <a:moveTo>
                      <a:pt x="0" y="95"/>
                    </a:moveTo>
                    <a:lnTo>
                      <a:pt x="86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395" name="Group 286"/>
            <p:cNvGrpSpPr>
              <a:grpSpLocks/>
            </p:cNvGrpSpPr>
            <p:nvPr/>
          </p:nvGrpSpPr>
          <p:grpSpPr bwMode="auto">
            <a:xfrm>
              <a:off x="3634" y="1976"/>
              <a:ext cx="196" cy="96"/>
              <a:chOff x="3634" y="1976"/>
              <a:chExt cx="196" cy="96"/>
            </a:xfrm>
          </p:grpSpPr>
          <p:sp>
            <p:nvSpPr>
              <p:cNvPr id="55444" name="Line 287"/>
              <p:cNvSpPr>
                <a:spLocks noChangeShapeType="1"/>
              </p:cNvSpPr>
              <p:nvPr/>
            </p:nvSpPr>
            <p:spPr bwMode="auto">
              <a:xfrm>
                <a:off x="3634" y="2024"/>
                <a:ext cx="111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45" name="Freeform 288"/>
              <p:cNvSpPr>
                <a:spLocks/>
              </p:cNvSpPr>
              <p:nvPr/>
            </p:nvSpPr>
            <p:spPr bwMode="auto">
              <a:xfrm>
                <a:off x="3741" y="1976"/>
                <a:ext cx="89" cy="96"/>
              </a:xfrm>
              <a:custGeom>
                <a:avLst/>
                <a:gdLst>
                  <a:gd name="T0" fmla="*/ 0 w 89"/>
                  <a:gd name="T1" fmla="*/ 96 h 96"/>
                  <a:gd name="T2" fmla="*/ 89 w 89"/>
                  <a:gd name="T3" fmla="*/ 48 h 96"/>
                  <a:gd name="T4" fmla="*/ 0 w 89"/>
                  <a:gd name="T5" fmla="*/ 0 h 96"/>
                  <a:gd name="T6" fmla="*/ 0 w 89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96"/>
                  <a:gd name="T14" fmla="*/ 89 w 89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96">
                    <a:moveTo>
                      <a:pt x="0" y="96"/>
                    </a:moveTo>
                    <a:lnTo>
                      <a:pt x="89" y="48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396" name="Group 289"/>
            <p:cNvGrpSpPr>
              <a:grpSpLocks/>
            </p:cNvGrpSpPr>
            <p:nvPr/>
          </p:nvGrpSpPr>
          <p:grpSpPr bwMode="auto">
            <a:xfrm>
              <a:off x="3647" y="2195"/>
              <a:ext cx="192" cy="95"/>
              <a:chOff x="3647" y="2195"/>
              <a:chExt cx="192" cy="95"/>
            </a:xfrm>
          </p:grpSpPr>
          <p:sp>
            <p:nvSpPr>
              <p:cNvPr id="55442" name="Line 290"/>
              <p:cNvSpPr>
                <a:spLocks noChangeShapeType="1"/>
              </p:cNvSpPr>
              <p:nvPr/>
            </p:nvSpPr>
            <p:spPr bwMode="auto">
              <a:xfrm>
                <a:off x="3647" y="2243"/>
                <a:ext cx="107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43" name="Freeform 291"/>
              <p:cNvSpPr>
                <a:spLocks/>
              </p:cNvSpPr>
              <p:nvPr/>
            </p:nvSpPr>
            <p:spPr bwMode="auto">
              <a:xfrm>
                <a:off x="3749" y="2195"/>
                <a:ext cx="90" cy="95"/>
              </a:xfrm>
              <a:custGeom>
                <a:avLst/>
                <a:gdLst>
                  <a:gd name="T0" fmla="*/ 0 w 90"/>
                  <a:gd name="T1" fmla="*/ 95 h 95"/>
                  <a:gd name="T2" fmla="*/ 90 w 90"/>
                  <a:gd name="T3" fmla="*/ 48 h 95"/>
                  <a:gd name="T4" fmla="*/ 0 w 90"/>
                  <a:gd name="T5" fmla="*/ 0 h 95"/>
                  <a:gd name="T6" fmla="*/ 0 w 90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95"/>
                  <a:gd name="T14" fmla="*/ 90 w 90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95">
                    <a:moveTo>
                      <a:pt x="0" y="95"/>
                    </a:moveTo>
                    <a:lnTo>
                      <a:pt x="90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397" name="Group 292"/>
            <p:cNvGrpSpPr>
              <a:grpSpLocks/>
            </p:cNvGrpSpPr>
            <p:nvPr/>
          </p:nvGrpSpPr>
          <p:grpSpPr bwMode="auto">
            <a:xfrm>
              <a:off x="3963" y="2528"/>
              <a:ext cx="196" cy="95"/>
              <a:chOff x="3963" y="2528"/>
              <a:chExt cx="196" cy="95"/>
            </a:xfrm>
          </p:grpSpPr>
          <p:sp>
            <p:nvSpPr>
              <p:cNvPr id="55440" name="Line 293"/>
              <p:cNvSpPr>
                <a:spLocks noChangeShapeType="1"/>
              </p:cNvSpPr>
              <p:nvPr/>
            </p:nvSpPr>
            <p:spPr bwMode="auto">
              <a:xfrm>
                <a:off x="3963" y="2575"/>
                <a:ext cx="111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41" name="Freeform 294"/>
              <p:cNvSpPr>
                <a:spLocks/>
              </p:cNvSpPr>
              <p:nvPr/>
            </p:nvSpPr>
            <p:spPr bwMode="auto">
              <a:xfrm>
                <a:off x="4069" y="2528"/>
                <a:ext cx="90" cy="95"/>
              </a:xfrm>
              <a:custGeom>
                <a:avLst/>
                <a:gdLst>
                  <a:gd name="T0" fmla="*/ 0 w 90"/>
                  <a:gd name="T1" fmla="*/ 95 h 95"/>
                  <a:gd name="T2" fmla="*/ 90 w 90"/>
                  <a:gd name="T3" fmla="*/ 52 h 95"/>
                  <a:gd name="T4" fmla="*/ 0 w 90"/>
                  <a:gd name="T5" fmla="*/ 0 h 95"/>
                  <a:gd name="T6" fmla="*/ 0 w 90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95"/>
                  <a:gd name="T14" fmla="*/ 90 w 90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95">
                    <a:moveTo>
                      <a:pt x="0" y="95"/>
                    </a:moveTo>
                    <a:lnTo>
                      <a:pt x="90" y="52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398" name="Group 295"/>
            <p:cNvGrpSpPr>
              <a:grpSpLocks/>
            </p:cNvGrpSpPr>
            <p:nvPr/>
          </p:nvGrpSpPr>
          <p:grpSpPr bwMode="auto">
            <a:xfrm>
              <a:off x="3818" y="2751"/>
              <a:ext cx="192" cy="95"/>
              <a:chOff x="3818" y="2751"/>
              <a:chExt cx="192" cy="95"/>
            </a:xfrm>
          </p:grpSpPr>
          <p:sp>
            <p:nvSpPr>
              <p:cNvPr id="55438" name="Line 296"/>
              <p:cNvSpPr>
                <a:spLocks noChangeShapeType="1"/>
              </p:cNvSpPr>
              <p:nvPr/>
            </p:nvSpPr>
            <p:spPr bwMode="auto">
              <a:xfrm>
                <a:off x="3818" y="2799"/>
                <a:ext cx="111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39" name="Freeform 297"/>
              <p:cNvSpPr>
                <a:spLocks/>
              </p:cNvSpPr>
              <p:nvPr/>
            </p:nvSpPr>
            <p:spPr bwMode="auto">
              <a:xfrm>
                <a:off x="3924" y="2751"/>
                <a:ext cx="86" cy="95"/>
              </a:xfrm>
              <a:custGeom>
                <a:avLst/>
                <a:gdLst>
                  <a:gd name="T0" fmla="*/ 0 w 86"/>
                  <a:gd name="T1" fmla="*/ 95 h 95"/>
                  <a:gd name="T2" fmla="*/ 86 w 86"/>
                  <a:gd name="T3" fmla="*/ 52 h 95"/>
                  <a:gd name="T4" fmla="*/ 0 w 86"/>
                  <a:gd name="T5" fmla="*/ 0 h 95"/>
                  <a:gd name="T6" fmla="*/ 0 w 86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95"/>
                  <a:gd name="T14" fmla="*/ 86 w 86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95">
                    <a:moveTo>
                      <a:pt x="0" y="95"/>
                    </a:moveTo>
                    <a:lnTo>
                      <a:pt x="86" y="52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399" name="Group 298"/>
            <p:cNvGrpSpPr>
              <a:grpSpLocks/>
            </p:cNvGrpSpPr>
            <p:nvPr/>
          </p:nvGrpSpPr>
          <p:grpSpPr bwMode="auto">
            <a:xfrm>
              <a:off x="3826" y="2979"/>
              <a:ext cx="196" cy="95"/>
              <a:chOff x="3826" y="2979"/>
              <a:chExt cx="196" cy="95"/>
            </a:xfrm>
          </p:grpSpPr>
          <p:sp>
            <p:nvSpPr>
              <p:cNvPr id="55436" name="Line 299"/>
              <p:cNvSpPr>
                <a:spLocks noChangeShapeType="1"/>
              </p:cNvSpPr>
              <p:nvPr/>
            </p:nvSpPr>
            <p:spPr bwMode="auto">
              <a:xfrm>
                <a:off x="3826" y="3027"/>
                <a:ext cx="111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37" name="Freeform 300"/>
              <p:cNvSpPr>
                <a:spLocks/>
              </p:cNvSpPr>
              <p:nvPr/>
            </p:nvSpPr>
            <p:spPr bwMode="auto">
              <a:xfrm>
                <a:off x="3933" y="2979"/>
                <a:ext cx="89" cy="95"/>
              </a:xfrm>
              <a:custGeom>
                <a:avLst/>
                <a:gdLst>
                  <a:gd name="T0" fmla="*/ 0 w 89"/>
                  <a:gd name="T1" fmla="*/ 95 h 95"/>
                  <a:gd name="T2" fmla="*/ 89 w 89"/>
                  <a:gd name="T3" fmla="*/ 52 h 95"/>
                  <a:gd name="T4" fmla="*/ 0 w 89"/>
                  <a:gd name="T5" fmla="*/ 0 h 95"/>
                  <a:gd name="T6" fmla="*/ 0 w 89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95"/>
                  <a:gd name="T14" fmla="*/ 89 w 89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95">
                    <a:moveTo>
                      <a:pt x="0" y="95"/>
                    </a:moveTo>
                    <a:lnTo>
                      <a:pt x="89" y="52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400" name="Group 301"/>
            <p:cNvGrpSpPr>
              <a:grpSpLocks/>
            </p:cNvGrpSpPr>
            <p:nvPr/>
          </p:nvGrpSpPr>
          <p:grpSpPr bwMode="auto">
            <a:xfrm>
              <a:off x="3442" y="3031"/>
              <a:ext cx="192" cy="95"/>
              <a:chOff x="3442" y="3031"/>
              <a:chExt cx="192" cy="95"/>
            </a:xfrm>
          </p:grpSpPr>
          <p:sp>
            <p:nvSpPr>
              <p:cNvPr id="55434" name="Line 302"/>
              <p:cNvSpPr>
                <a:spLocks noChangeShapeType="1"/>
              </p:cNvSpPr>
              <p:nvPr/>
            </p:nvSpPr>
            <p:spPr bwMode="auto">
              <a:xfrm>
                <a:off x="3442" y="3079"/>
                <a:ext cx="111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35" name="Freeform 303"/>
              <p:cNvSpPr>
                <a:spLocks/>
              </p:cNvSpPr>
              <p:nvPr/>
            </p:nvSpPr>
            <p:spPr bwMode="auto">
              <a:xfrm>
                <a:off x="3549" y="3031"/>
                <a:ext cx="85" cy="95"/>
              </a:xfrm>
              <a:custGeom>
                <a:avLst/>
                <a:gdLst>
                  <a:gd name="T0" fmla="*/ 0 w 85"/>
                  <a:gd name="T1" fmla="*/ 95 h 95"/>
                  <a:gd name="T2" fmla="*/ 85 w 85"/>
                  <a:gd name="T3" fmla="*/ 48 h 95"/>
                  <a:gd name="T4" fmla="*/ 0 w 85"/>
                  <a:gd name="T5" fmla="*/ 0 h 95"/>
                  <a:gd name="T6" fmla="*/ 0 w 85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95"/>
                  <a:gd name="T14" fmla="*/ 85 w 85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95">
                    <a:moveTo>
                      <a:pt x="0" y="95"/>
                    </a:moveTo>
                    <a:lnTo>
                      <a:pt x="85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401" name="Group 304"/>
            <p:cNvGrpSpPr>
              <a:grpSpLocks/>
            </p:cNvGrpSpPr>
            <p:nvPr/>
          </p:nvGrpSpPr>
          <p:grpSpPr bwMode="auto">
            <a:xfrm>
              <a:off x="3114" y="2984"/>
              <a:ext cx="192" cy="95"/>
              <a:chOff x="3114" y="2984"/>
              <a:chExt cx="192" cy="95"/>
            </a:xfrm>
          </p:grpSpPr>
          <p:sp>
            <p:nvSpPr>
              <p:cNvPr id="55432" name="Line 305"/>
              <p:cNvSpPr>
                <a:spLocks noChangeShapeType="1"/>
              </p:cNvSpPr>
              <p:nvPr/>
            </p:nvSpPr>
            <p:spPr bwMode="auto">
              <a:xfrm>
                <a:off x="3114" y="3031"/>
                <a:ext cx="111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33" name="Freeform 306"/>
              <p:cNvSpPr>
                <a:spLocks/>
              </p:cNvSpPr>
              <p:nvPr/>
            </p:nvSpPr>
            <p:spPr bwMode="auto">
              <a:xfrm>
                <a:off x="3220" y="2984"/>
                <a:ext cx="86" cy="95"/>
              </a:xfrm>
              <a:custGeom>
                <a:avLst/>
                <a:gdLst>
                  <a:gd name="T0" fmla="*/ 0 w 86"/>
                  <a:gd name="T1" fmla="*/ 95 h 95"/>
                  <a:gd name="T2" fmla="*/ 86 w 86"/>
                  <a:gd name="T3" fmla="*/ 47 h 95"/>
                  <a:gd name="T4" fmla="*/ 0 w 86"/>
                  <a:gd name="T5" fmla="*/ 0 h 95"/>
                  <a:gd name="T6" fmla="*/ 0 w 86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95"/>
                  <a:gd name="T14" fmla="*/ 86 w 86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95">
                    <a:moveTo>
                      <a:pt x="0" y="95"/>
                    </a:moveTo>
                    <a:lnTo>
                      <a:pt x="86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402" name="Group 307"/>
            <p:cNvGrpSpPr>
              <a:grpSpLocks/>
            </p:cNvGrpSpPr>
            <p:nvPr/>
          </p:nvGrpSpPr>
          <p:grpSpPr bwMode="auto">
            <a:xfrm>
              <a:off x="3429" y="3217"/>
              <a:ext cx="197" cy="95"/>
              <a:chOff x="3429" y="3217"/>
              <a:chExt cx="197" cy="95"/>
            </a:xfrm>
          </p:grpSpPr>
          <p:sp>
            <p:nvSpPr>
              <p:cNvPr id="55430" name="Line 308"/>
              <p:cNvSpPr>
                <a:spLocks noChangeShapeType="1"/>
              </p:cNvSpPr>
              <p:nvPr/>
            </p:nvSpPr>
            <p:spPr bwMode="auto">
              <a:xfrm>
                <a:off x="3429" y="3259"/>
                <a:ext cx="111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31" name="Freeform 309"/>
              <p:cNvSpPr>
                <a:spLocks/>
              </p:cNvSpPr>
              <p:nvPr/>
            </p:nvSpPr>
            <p:spPr bwMode="auto">
              <a:xfrm>
                <a:off x="3536" y="3217"/>
                <a:ext cx="90" cy="95"/>
              </a:xfrm>
              <a:custGeom>
                <a:avLst/>
                <a:gdLst>
                  <a:gd name="T0" fmla="*/ 0 w 90"/>
                  <a:gd name="T1" fmla="*/ 95 h 95"/>
                  <a:gd name="T2" fmla="*/ 90 w 90"/>
                  <a:gd name="T3" fmla="*/ 47 h 95"/>
                  <a:gd name="T4" fmla="*/ 0 w 90"/>
                  <a:gd name="T5" fmla="*/ 0 h 95"/>
                  <a:gd name="T6" fmla="*/ 0 w 90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95"/>
                  <a:gd name="T14" fmla="*/ 90 w 90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95">
                    <a:moveTo>
                      <a:pt x="0" y="95"/>
                    </a:moveTo>
                    <a:lnTo>
                      <a:pt x="90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403" name="Group 310"/>
            <p:cNvGrpSpPr>
              <a:grpSpLocks/>
            </p:cNvGrpSpPr>
            <p:nvPr/>
          </p:nvGrpSpPr>
          <p:grpSpPr bwMode="auto">
            <a:xfrm>
              <a:off x="4010" y="1824"/>
              <a:ext cx="196" cy="95"/>
              <a:chOff x="4010" y="1824"/>
              <a:chExt cx="196" cy="95"/>
            </a:xfrm>
          </p:grpSpPr>
          <p:sp>
            <p:nvSpPr>
              <p:cNvPr id="55428" name="Line 311"/>
              <p:cNvSpPr>
                <a:spLocks noChangeShapeType="1"/>
              </p:cNvSpPr>
              <p:nvPr/>
            </p:nvSpPr>
            <p:spPr bwMode="auto">
              <a:xfrm>
                <a:off x="4010" y="1872"/>
                <a:ext cx="111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29" name="Freeform 312"/>
              <p:cNvSpPr>
                <a:spLocks/>
              </p:cNvSpPr>
              <p:nvPr/>
            </p:nvSpPr>
            <p:spPr bwMode="auto">
              <a:xfrm>
                <a:off x="4116" y="1824"/>
                <a:ext cx="90" cy="95"/>
              </a:xfrm>
              <a:custGeom>
                <a:avLst/>
                <a:gdLst>
                  <a:gd name="T0" fmla="*/ 0 w 90"/>
                  <a:gd name="T1" fmla="*/ 95 h 95"/>
                  <a:gd name="T2" fmla="*/ 90 w 90"/>
                  <a:gd name="T3" fmla="*/ 48 h 95"/>
                  <a:gd name="T4" fmla="*/ 0 w 90"/>
                  <a:gd name="T5" fmla="*/ 0 h 95"/>
                  <a:gd name="T6" fmla="*/ 0 w 90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95"/>
                  <a:gd name="T14" fmla="*/ 90 w 90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95">
                    <a:moveTo>
                      <a:pt x="0" y="95"/>
                    </a:moveTo>
                    <a:lnTo>
                      <a:pt x="90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404" name="Group 313"/>
            <p:cNvGrpSpPr>
              <a:grpSpLocks/>
            </p:cNvGrpSpPr>
            <p:nvPr/>
          </p:nvGrpSpPr>
          <p:grpSpPr bwMode="auto">
            <a:xfrm>
              <a:off x="3250" y="2404"/>
              <a:ext cx="192" cy="95"/>
              <a:chOff x="3250" y="2404"/>
              <a:chExt cx="192" cy="95"/>
            </a:xfrm>
          </p:grpSpPr>
          <p:sp>
            <p:nvSpPr>
              <p:cNvPr id="55426" name="Line 314"/>
              <p:cNvSpPr>
                <a:spLocks noChangeShapeType="1"/>
              </p:cNvSpPr>
              <p:nvPr/>
            </p:nvSpPr>
            <p:spPr bwMode="auto">
              <a:xfrm>
                <a:off x="3250" y="2447"/>
                <a:ext cx="111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27" name="Freeform 315"/>
              <p:cNvSpPr>
                <a:spLocks/>
              </p:cNvSpPr>
              <p:nvPr/>
            </p:nvSpPr>
            <p:spPr bwMode="auto">
              <a:xfrm>
                <a:off x="3357" y="2404"/>
                <a:ext cx="85" cy="95"/>
              </a:xfrm>
              <a:custGeom>
                <a:avLst/>
                <a:gdLst>
                  <a:gd name="T0" fmla="*/ 0 w 85"/>
                  <a:gd name="T1" fmla="*/ 95 h 95"/>
                  <a:gd name="T2" fmla="*/ 85 w 85"/>
                  <a:gd name="T3" fmla="*/ 43 h 95"/>
                  <a:gd name="T4" fmla="*/ 0 w 85"/>
                  <a:gd name="T5" fmla="*/ 0 h 95"/>
                  <a:gd name="T6" fmla="*/ 0 w 85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95"/>
                  <a:gd name="T14" fmla="*/ 85 w 85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95">
                    <a:moveTo>
                      <a:pt x="0" y="95"/>
                    </a:moveTo>
                    <a:lnTo>
                      <a:pt x="85" y="43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405" name="Group 316"/>
            <p:cNvGrpSpPr>
              <a:grpSpLocks/>
            </p:cNvGrpSpPr>
            <p:nvPr/>
          </p:nvGrpSpPr>
          <p:grpSpPr bwMode="auto">
            <a:xfrm>
              <a:off x="3092" y="1710"/>
              <a:ext cx="192" cy="95"/>
              <a:chOff x="3092" y="1710"/>
              <a:chExt cx="192" cy="95"/>
            </a:xfrm>
          </p:grpSpPr>
          <p:sp>
            <p:nvSpPr>
              <p:cNvPr id="55424" name="Line 317"/>
              <p:cNvSpPr>
                <a:spLocks noChangeShapeType="1"/>
              </p:cNvSpPr>
              <p:nvPr/>
            </p:nvSpPr>
            <p:spPr bwMode="auto">
              <a:xfrm>
                <a:off x="3092" y="1753"/>
                <a:ext cx="107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25" name="Freeform 318"/>
              <p:cNvSpPr>
                <a:spLocks/>
              </p:cNvSpPr>
              <p:nvPr/>
            </p:nvSpPr>
            <p:spPr bwMode="auto">
              <a:xfrm>
                <a:off x="3195" y="1710"/>
                <a:ext cx="89" cy="95"/>
              </a:xfrm>
              <a:custGeom>
                <a:avLst/>
                <a:gdLst>
                  <a:gd name="T0" fmla="*/ 0 w 89"/>
                  <a:gd name="T1" fmla="*/ 95 h 95"/>
                  <a:gd name="T2" fmla="*/ 89 w 89"/>
                  <a:gd name="T3" fmla="*/ 48 h 95"/>
                  <a:gd name="T4" fmla="*/ 0 w 89"/>
                  <a:gd name="T5" fmla="*/ 0 h 95"/>
                  <a:gd name="T6" fmla="*/ 0 w 89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95"/>
                  <a:gd name="T14" fmla="*/ 89 w 89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95">
                    <a:moveTo>
                      <a:pt x="0" y="95"/>
                    </a:moveTo>
                    <a:lnTo>
                      <a:pt x="89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406" name="Group 319"/>
            <p:cNvGrpSpPr>
              <a:grpSpLocks/>
            </p:cNvGrpSpPr>
            <p:nvPr/>
          </p:nvGrpSpPr>
          <p:grpSpPr bwMode="auto">
            <a:xfrm>
              <a:off x="3348" y="1734"/>
              <a:ext cx="192" cy="95"/>
              <a:chOff x="3348" y="1734"/>
              <a:chExt cx="192" cy="95"/>
            </a:xfrm>
          </p:grpSpPr>
          <p:sp>
            <p:nvSpPr>
              <p:cNvPr id="55422" name="Line 320"/>
              <p:cNvSpPr>
                <a:spLocks noChangeShapeType="1"/>
              </p:cNvSpPr>
              <p:nvPr/>
            </p:nvSpPr>
            <p:spPr bwMode="auto">
              <a:xfrm>
                <a:off x="3348" y="1782"/>
                <a:ext cx="111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23" name="Freeform 321"/>
              <p:cNvSpPr>
                <a:spLocks/>
              </p:cNvSpPr>
              <p:nvPr/>
            </p:nvSpPr>
            <p:spPr bwMode="auto">
              <a:xfrm>
                <a:off x="3455" y="1734"/>
                <a:ext cx="85" cy="95"/>
              </a:xfrm>
              <a:custGeom>
                <a:avLst/>
                <a:gdLst>
                  <a:gd name="T0" fmla="*/ 0 w 85"/>
                  <a:gd name="T1" fmla="*/ 95 h 95"/>
                  <a:gd name="T2" fmla="*/ 85 w 85"/>
                  <a:gd name="T3" fmla="*/ 48 h 95"/>
                  <a:gd name="T4" fmla="*/ 0 w 85"/>
                  <a:gd name="T5" fmla="*/ 0 h 95"/>
                  <a:gd name="T6" fmla="*/ 0 w 85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95"/>
                  <a:gd name="T14" fmla="*/ 85 w 85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95">
                    <a:moveTo>
                      <a:pt x="0" y="95"/>
                    </a:moveTo>
                    <a:lnTo>
                      <a:pt x="85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407" name="Group 322"/>
            <p:cNvGrpSpPr>
              <a:grpSpLocks/>
            </p:cNvGrpSpPr>
            <p:nvPr/>
          </p:nvGrpSpPr>
          <p:grpSpPr bwMode="auto">
            <a:xfrm>
              <a:off x="3476" y="1877"/>
              <a:ext cx="188" cy="90"/>
              <a:chOff x="3476" y="1877"/>
              <a:chExt cx="188" cy="90"/>
            </a:xfrm>
          </p:grpSpPr>
          <p:sp>
            <p:nvSpPr>
              <p:cNvPr id="55420" name="Line 323"/>
              <p:cNvSpPr>
                <a:spLocks noChangeShapeType="1"/>
              </p:cNvSpPr>
              <p:nvPr/>
            </p:nvSpPr>
            <p:spPr bwMode="auto">
              <a:xfrm>
                <a:off x="3476" y="1919"/>
                <a:ext cx="107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21" name="Freeform 324"/>
              <p:cNvSpPr>
                <a:spLocks/>
              </p:cNvSpPr>
              <p:nvPr/>
            </p:nvSpPr>
            <p:spPr bwMode="auto">
              <a:xfrm>
                <a:off x="3579" y="1877"/>
                <a:ext cx="85" cy="90"/>
              </a:xfrm>
              <a:custGeom>
                <a:avLst/>
                <a:gdLst>
                  <a:gd name="T0" fmla="*/ 0 w 85"/>
                  <a:gd name="T1" fmla="*/ 90 h 90"/>
                  <a:gd name="T2" fmla="*/ 85 w 85"/>
                  <a:gd name="T3" fmla="*/ 42 h 90"/>
                  <a:gd name="T4" fmla="*/ 0 w 85"/>
                  <a:gd name="T5" fmla="*/ 0 h 90"/>
                  <a:gd name="T6" fmla="*/ 0 w 85"/>
                  <a:gd name="T7" fmla="*/ 90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90"/>
                  <a:gd name="T14" fmla="*/ 85 w 85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90">
                    <a:moveTo>
                      <a:pt x="0" y="90"/>
                    </a:moveTo>
                    <a:lnTo>
                      <a:pt x="85" y="42"/>
                    </a:lnTo>
                    <a:lnTo>
                      <a:pt x="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408" name="Group 325"/>
            <p:cNvGrpSpPr>
              <a:grpSpLocks/>
            </p:cNvGrpSpPr>
            <p:nvPr/>
          </p:nvGrpSpPr>
          <p:grpSpPr bwMode="auto">
            <a:xfrm>
              <a:off x="3690" y="1687"/>
              <a:ext cx="192" cy="90"/>
              <a:chOff x="3690" y="1687"/>
              <a:chExt cx="192" cy="90"/>
            </a:xfrm>
          </p:grpSpPr>
          <p:sp>
            <p:nvSpPr>
              <p:cNvPr id="55418" name="Line 326"/>
              <p:cNvSpPr>
                <a:spLocks noChangeShapeType="1"/>
              </p:cNvSpPr>
              <p:nvPr/>
            </p:nvSpPr>
            <p:spPr bwMode="auto">
              <a:xfrm>
                <a:off x="3690" y="1729"/>
                <a:ext cx="111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19" name="Freeform 327"/>
              <p:cNvSpPr>
                <a:spLocks/>
              </p:cNvSpPr>
              <p:nvPr/>
            </p:nvSpPr>
            <p:spPr bwMode="auto">
              <a:xfrm>
                <a:off x="3796" y="1687"/>
                <a:ext cx="86" cy="90"/>
              </a:xfrm>
              <a:custGeom>
                <a:avLst/>
                <a:gdLst>
                  <a:gd name="T0" fmla="*/ 0 w 86"/>
                  <a:gd name="T1" fmla="*/ 90 h 90"/>
                  <a:gd name="T2" fmla="*/ 86 w 86"/>
                  <a:gd name="T3" fmla="*/ 42 h 90"/>
                  <a:gd name="T4" fmla="*/ 0 w 86"/>
                  <a:gd name="T5" fmla="*/ 0 h 90"/>
                  <a:gd name="T6" fmla="*/ 0 w 86"/>
                  <a:gd name="T7" fmla="*/ 90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90"/>
                  <a:gd name="T14" fmla="*/ 86 w 86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90">
                    <a:moveTo>
                      <a:pt x="0" y="90"/>
                    </a:moveTo>
                    <a:lnTo>
                      <a:pt x="86" y="42"/>
                    </a:lnTo>
                    <a:lnTo>
                      <a:pt x="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409" name="Group 328"/>
            <p:cNvGrpSpPr>
              <a:grpSpLocks/>
            </p:cNvGrpSpPr>
            <p:nvPr/>
          </p:nvGrpSpPr>
          <p:grpSpPr bwMode="auto">
            <a:xfrm>
              <a:off x="3357" y="2751"/>
              <a:ext cx="196" cy="95"/>
              <a:chOff x="3357" y="2751"/>
              <a:chExt cx="196" cy="95"/>
            </a:xfrm>
          </p:grpSpPr>
          <p:sp>
            <p:nvSpPr>
              <p:cNvPr id="55416" name="Line 329"/>
              <p:cNvSpPr>
                <a:spLocks noChangeShapeType="1"/>
              </p:cNvSpPr>
              <p:nvPr/>
            </p:nvSpPr>
            <p:spPr bwMode="auto">
              <a:xfrm>
                <a:off x="3357" y="2799"/>
                <a:ext cx="111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17" name="Freeform 330"/>
              <p:cNvSpPr>
                <a:spLocks/>
              </p:cNvSpPr>
              <p:nvPr/>
            </p:nvSpPr>
            <p:spPr bwMode="auto">
              <a:xfrm>
                <a:off x="3463" y="2751"/>
                <a:ext cx="90" cy="95"/>
              </a:xfrm>
              <a:custGeom>
                <a:avLst/>
                <a:gdLst>
                  <a:gd name="T0" fmla="*/ 0 w 90"/>
                  <a:gd name="T1" fmla="*/ 95 h 95"/>
                  <a:gd name="T2" fmla="*/ 90 w 90"/>
                  <a:gd name="T3" fmla="*/ 48 h 95"/>
                  <a:gd name="T4" fmla="*/ 0 w 90"/>
                  <a:gd name="T5" fmla="*/ 0 h 95"/>
                  <a:gd name="T6" fmla="*/ 0 w 90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95"/>
                  <a:gd name="T14" fmla="*/ 90 w 90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95">
                    <a:moveTo>
                      <a:pt x="0" y="95"/>
                    </a:moveTo>
                    <a:lnTo>
                      <a:pt x="90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410" name="Group 331"/>
            <p:cNvGrpSpPr>
              <a:grpSpLocks/>
            </p:cNvGrpSpPr>
            <p:nvPr/>
          </p:nvGrpSpPr>
          <p:grpSpPr bwMode="auto">
            <a:xfrm>
              <a:off x="3562" y="2865"/>
              <a:ext cx="192" cy="95"/>
              <a:chOff x="3562" y="2865"/>
              <a:chExt cx="192" cy="95"/>
            </a:xfrm>
          </p:grpSpPr>
          <p:sp>
            <p:nvSpPr>
              <p:cNvPr id="55414" name="Line 332"/>
              <p:cNvSpPr>
                <a:spLocks noChangeShapeType="1"/>
              </p:cNvSpPr>
              <p:nvPr/>
            </p:nvSpPr>
            <p:spPr bwMode="auto">
              <a:xfrm>
                <a:off x="3562" y="2913"/>
                <a:ext cx="106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15" name="Freeform 333"/>
              <p:cNvSpPr>
                <a:spLocks/>
              </p:cNvSpPr>
              <p:nvPr/>
            </p:nvSpPr>
            <p:spPr bwMode="auto">
              <a:xfrm>
                <a:off x="3664" y="2865"/>
                <a:ext cx="90" cy="95"/>
              </a:xfrm>
              <a:custGeom>
                <a:avLst/>
                <a:gdLst>
                  <a:gd name="T0" fmla="*/ 0 w 90"/>
                  <a:gd name="T1" fmla="*/ 95 h 95"/>
                  <a:gd name="T2" fmla="*/ 90 w 90"/>
                  <a:gd name="T3" fmla="*/ 48 h 95"/>
                  <a:gd name="T4" fmla="*/ 0 w 90"/>
                  <a:gd name="T5" fmla="*/ 0 h 95"/>
                  <a:gd name="T6" fmla="*/ 0 w 90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95"/>
                  <a:gd name="T14" fmla="*/ 90 w 90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95">
                    <a:moveTo>
                      <a:pt x="0" y="95"/>
                    </a:moveTo>
                    <a:lnTo>
                      <a:pt x="90" y="48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411" name="Group 334"/>
            <p:cNvGrpSpPr>
              <a:grpSpLocks/>
            </p:cNvGrpSpPr>
            <p:nvPr/>
          </p:nvGrpSpPr>
          <p:grpSpPr bwMode="auto">
            <a:xfrm>
              <a:off x="3092" y="2699"/>
              <a:ext cx="192" cy="95"/>
              <a:chOff x="3092" y="2699"/>
              <a:chExt cx="192" cy="95"/>
            </a:xfrm>
          </p:grpSpPr>
          <p:sp>
            <p:nvSpPr>
              <p:cNvPr id="55412" name="Line 335"/>
              <p:cNvSpPr>
                <a:spLocks noChangeShapeType="1"/>
              </p:cNvSpPr>
              <p:nvPr/>
            </p:nvSpPr>
            <p:spPr bwMode="auto">
              <a:xfrm>
                <a:off x="3092" y="2746"/>
                <a:ext cx="107" cy="1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413" name="Freeform 336"/>
              <p:cNvSpPr>
                <a:spLocks/>
              </p:cNvSpPr>
              <p:nvPr/>
            </p:nvSpPr>
            <p:spPr bwMode="auto">
              <a:xfrm>
                <a:off x="3195" y="2699"/>
                <a:ext cx="89" cy="95"/>
              </a:xfrm>
              <a:custGeom>
                <a:avLst/>
                <a:gdLst>
                  <a:gd name="T0" fmla="*/ 0 w 89"/>
                  <a:gd name="T1" fmla="*/ 95 h 95"/>
                  <a:gd name="T2" fmla="*/ 89 w 89"/>
                  <a:gd name="T3" fmla="*/ 47 h 95"/>
                  <a:gd name="T4" fmla="*/ 0 w 89"/>
                  <a:gd name="T5" fmla="*/ 0 h 95"/>
                  <a:gd name="T6" fmla="*/ 0 w 89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95"/>
                  <a:gd name="T14" fmla="*/ 89 w 89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95">
                    <a:moveTo>
                      <a:pt x="0" y="95"/>
                    </a:moveTo>
                    <a:lnTo>
                      <a:pt x="89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55301" name="AutoShape 337"/>
          <p:cNvSpPr>
            <a:spLocks noChangeArrowheads="1"/>
          </p:cNvSpPr>
          <p:nvPr/>
        </p:nvSpPr>
        <p:spPr bwMode="auto">
          <a:xfrm>
            <a:off x="5364163" y="3860804"/>
            <a:ext cx="863600" cy="360363"/>
          </a:xfrm>
          <a:prstGeom prst="rightArrow">
            <a:avLst>
              <a:gd name="adj1" fmla="val 50000"/>
              <a:gd name="adj2" fmla="val 59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CL">
              <a:solidFill>
                <a:srgbClr val="000000"/>
              </a:solidFill>
              <a:ea typeface="MS PGothic" pitchFamily="34" charset="-128"/>
              <a:cs typeface="Verdana" pitchFamily="34" charset="0"/>
            </a:endParaRPr>
          </a:p>
        </p:txBody>
      </p:sp>
      <p:sp>
        <p:nvSpPr>
          <p:cNvPr id="55302" name="Text Box 338"/>
          <p:cNvSpPr txBox="1">
            <a:spLocks noChangeArrowheads="1"/>
          </p:cNvSpPr>
          <p:nvPr/>
        </p:nvSpPr>
        <p:spPr bwMode="auto">
          <a:xfrm>
            <a:off x="6219827" y="3400435"/>
            <a:ext cx="26654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4000" b="1">
                <a:solidFill>
                  <a:srgbClr val="0000CC"/>
                </a:solidFill>
                <a:latin typeface="Tahoma" pitchFamily="34" charset="0"/>
              </a:rPr>
              <a:t>Impacto  Sanitario</a:t>
            </a:r>
          </a:p>
          <a:p>
            <a:pPr>
              <a:spcBef>
                <a:spcPct val="50000"/>
              </a:spcBef>
            </a:pPr>
            <a:endParaRPr lang="es-ES" altLang="es-CL" sz="3200">
              <a:solidFill>
                <a:srgbClr val="CC0000"/>
              </a:solidFill>
              <a:latin typeface="Tahoma" pitchFamily="34" charset="0"/>
            </a:endParaRPr>
          </a:p>
        </p:txBody>
      </p:sp>
      <p:sp>
        <p:nvSpPr>
          <p:cNvPr id="55303" name="Text Box 339"/>
          <p:cNvSpPr txBox="1">
            <a:spLocks noChangeArrowheads="1"/>
          </p:cNvSpPr>
          <p:nvPr/>
        </p:nvSpPr>
        <p:spPr bwMode="auto">
          <a:xfrm>
            <a:off x="827088" y="1341438"/>
            <a:ext cx="6337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2800">
                <a:solidFill>
                  <a:srgbClr val="000000"/>
                </a:solidFill>
              </a:rPr>
              <a:t>       en función del objetivo principal</a:t>
            </a:r>
          </a:p>
        </p:txBody>
      </p:sp>
      <p:sp>
        <p:nvSpPr>
          <p:cNvPr id="55304" name="Text Box 340"/>
          <p:cNvSpPr txBox="1">
            <a:spLocks noChangeArrowheads="1"/>
          </p:cNvSpPr>
          <p:nvPr/>
        </p:nvSpPr>
        <p:spPr bwMode="auto">
          <a:xfrm>
            <a:off x="2843218" y="476260"/>
            <a:ext cx="5184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s-CL" altLang="es-CL" sz="2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5305" name="Text Box 341"/>
          <p:cNvSpPr txBox="1">
            <a:spLocks noChangeArrowheads="1"/>
          </p:cNvSpPr>
          <p:nvPr/>
        </p:nvSpPr>
        <p:spPr bwMode="auto">
          <a:xfrm>
            <a:off x="687388" y="196852"/>
            <a:ext cx="741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3200" b="1">
                <a:solidFill>
                  <a:srgbClr val="0000FF"/>
                </a:solidFill>
              </a:rPr>
              <a:t>Alineamiento de actores,  procesos  y políticas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altLang="es-CL" sz="6000" b="1">
                <a:solidFill>
                  <a:srgbClr val="0070C0"/>
                </a:solidFill>
                <a:latin typeface="Calibri" pitchFamily="34" charset="0"/>
                <a:ea typeface="ヒラギノ角ゴ Pro W3"/>
                <a:cs typeface="Verdana" pitchFamily="34" charset="0"/>
              </a:rPr>
              <a:t>Integración de la RED</a:t>
            </a:r>
            <a:endParaRPr lang="es-CL" altLang="es-CL" sz="6000" b="1">
              <a:solidFill>
                <a:srgbClr val="0070C0"/>
              </a:solidFill>
              <a:latin typeface="Calibri" pitchFamily="34" charset="0"/>
              <a:ea typeface="ヒラギノ角ゴ Pro W3"/>
              <a:cs typeface="Verdana" pitchFamily="34" charset="0"/>
            </a:endParaRPr>
          </a:p>
        </p:txBody>
      </p:sp>
      <p:sp>
        <p:nvSpPr>
          <p:cNvPr id="56323" name="2 Marcador de contenido"/>
          <p:cNvSpPr>
            <a:spLocks noGrp="1"/>
          </p:cNvSpPr>
          <p:nvPr>
            <p:ph idx="1"/>
          </p:nvPr>
        </p:nvSpPr>
        <p:spPr>
          <a:xfrm>
            <a:off x="139705" y="1100138"/>
            <a:ext cx="8177213" cy="4525962"/>
          </a:xfrm>
        </p:spPr>
        <p:txBody>
          <a:bodyPr/>
          <a:lstStyle/>
          <a:p>
            <a:r>
              <a:rPr lang="es-ES_tradnl" altLang="es-CL" sz="2800">
                <a:solidFill>
                  <a:schemeClr val="tx1"/>
                </a:solidFill>
                <a:latin typeface="Calibri" pitchFamily="34" charset="0"/>
                <a:ea typeface="ヒラギノ角ゴ Pro W3"/>
                <a:cs typeface="Verdana" pitchFamily="34" charset="0"/>
              </a:rPr>
              <a:t>La integración de la red no es un fin en sí mismo.</a:t>
            </a:r>
            <a:endParaRPr lang="es-ES_tradnl" altLang="es-CL">
              <a:solidFill>
                <a:schemeClr val="tx1"/>
              </a:solidFill>
              <a:latin typeface="Calibri" pitchFamily="34" charset="0"/>
              <a:ea typeface="ヒラギノ角ゴ Pro W3"/>
              <a:cs typeface="Verdana" pitchFamily="34" charset="0"/>
            </a:endParaRPr>
          </a:p>
          <a:p>
            <a:pPr lvl="2"/>
            <a:endParaRPr lang="es-ES_tradnl" altLang="es-CL">
              <a:latin typeface="Verdana" pitchFamily="34" charset="0"/>
              <a:ea typeface="ヒラギノ角ゴ Pro W3"/>
              <a:cs typeface="Verdana" pitchFamily="34" charset="0"/>
            </a:endParaRPr>
          </a:p>
          <a:p>
            <a:pPr lvl="2"/>
            <a:endParaRPr lang="es-ES_tradnl" altLang="es-CL">
              <a:latin typeface="Verdana" pitchFamily="34" charset="0"/>
              <a:ea typeface="ヒラギノ角ゴ Pro W3"/>
              <a:cs typeface="Verdana" pitchFamily="34" charset="0"/>
            </a:endParaRPr>
          </a:p>
          <a:p>
            <a:pPr lvl="2">
              <a:buFont typeface="Arial" pitchFamily="34" charset="0"/>
              <a:buNone/>
            </a:pPr>
            <a:r>
              <a:rPr lang="es-ES_tradnl" altLang="es-CL" sz="4400" b="1">
                <a:solidFill>
                  <a:srgbClr val="1919F3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       </a:t>
            </a:r>
          </a:p>
          <a:p>
            <a:pPr lvl="2">
              <a:buFont typeface="Arial" pitchFamily="34" charset="0"/>
              <a:buNone/>
            </a:pPr>
            <a:endParaRPr lang="es-ES_tradnl" altLang="es-CL" sz="4400" b="1">
              <a:solidFill>
                <a:srgbClr val="1919F3"/>
              </a:solidFill>
              <a:latin typeface="Verdana" pitchFamily="34" charset="0"/>
              <a:ea typeface="ヒラギノ角ゴ Pro W3"/>
              <a:cs typeface="Verdana" pitchFamily="34" charset="0"/>
            </a:endParaRPr>
          </a:p>
          <a:p>
            <a:pPr lvl="2">
              <a:buFont typeface="Arial" pitchFamily="34" charset="0"/>
              <a:buNone/>
            </a:pPr>
            <a:endParaRPr lang="es-ES_tradnl" altLang="es-CL" sz="4400" b="1">
              <a:solidFill>
                <a:srgbClr val="1919F3"/>
              </a:solidFill>
              <a:latin typeface="Verdana" pitchFamily="34" charset="0"/>
              <a:ea typeface="ヒラギノ角ゴ Pro W3"/>
              <a:cs typeface="Verdana" pitchFamily="34" charset="0"/>
            </a:endParaRPr>
          </a:p>
          <a:p>
            <a:pPr lvl="2">
              <a:buFont typeface="Arial" pitchFamily="34" charset="0"/>
              <a:buNone/>
            </a:pPr>
            <a:endParaRPr lang="es-ES_tradnl" altLang="es-CL" sz="4400" b="1">
              <a:solidFill>
                <a:srgbClr val="1919F3"/>
              </a:solidFill>
              <a:latin typeface="Verdana" pitchFamily="34" charset="0"/>
              <a:ea typeface="ヒラギノ角ゴ Pro W3"/>
              <a:cs typeface="Verdana" pitchFamily="34" charset="0"/>
            </a:endParaRPr>
          </a:p>
          <a:p>
            <a:pPr lvl="2">
              <a:buFont typeface="Arial" pitchFamily="34" charset="0"/>
              <a:buNone/>
            </a:pPr>
            <a:r>
              <a:rPr lang="es-ES_tradnl" altLang="es-CL" sz="4400" b="1">
                <a:solidFill>
                  <a:srgbClr val="1919F3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       Impacto Sanitario</a:t>
            </a:r>
            <a:endParaRPr lang="es-CL" altLang="es-CL" sz="4400" b="1">
              <a:solidFill>
                <a:srgbClr val="1919F3"/>
              </a:solidFill>
              <a:latin typeface="Verdana" pitchFamily="34" charset="0"/>
              <a:ea typeface="ヒラギノ角ゴ Pro W3"/>
              <a:cs typeface="Verdana" pitchFamily="34" charset="0"/>
            </a:endParaRPr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0FDBCD-38A5-4D8D-9940-BA3ECC7A4215}" type="slidenum">
              <a:rPr lang="en-US" altLang="es-CL" smtClean="0"/>
              <a:pPr/>
              <a:t>9</a:t>
            </a:fld>
            <a:endParaRPr lang="en-US" altLang="es-CL"/>
          </a:p>
        </p:txBody>
      </p:sp>
      <p:sp>
        <p:nvSpPr>
          <p:cNvPr id="2" name="Flecha derecha 1"/>
          <p:cNvSpPr/>
          <p:nvPr/>
        </p:nvSpPr>
        <p:spPr>
          <a:xfrm>
            <a:off x="469900" y="5626110"/>
            <a:ext cx="1214438" cy="517525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altLang="es-CL">
              <a:solidFill>
                <a:srgbClr val="FFFFFF"/>
              </a:solidFill>
              <a:ea typeface="ヒラギノ角ゴ Pro W3"/>
              <a:cs typeface="Verdana" pitchFamily="34" charset="0"/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1459043" y="16720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Verdan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Verdan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7912</TotalTime>
  <Words>624</Words>
  <Application>Microsoft Office PowerPoint</Application>
  <PresentationFormat>Presentación en pantalla (4:3)</PresentationFormat>
  <Paragraphs>103</Paragraphs>
  <Slides>23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23</vt:i4>
      </vt:variant>
    </vt:vector>
  </HeadingPairs>
  <TitlesOfParts>
    <vt:vector size="47" baseType="lpstr">
      <vt:lpstr>MS PGothic</vt:lpstr>
      <vt:lpstr>Arial</vt:lpstr>
      <vt:lpstr>Arial Narrow</vt:lpstr>
      <vt:lpstr>Calibri</vt:lpstr>
      <vt:lpstr>Candara</vt:lpstr>
      <vt:lpstr>Consolas</vt:lpstr>
      <vt:lpstr>Corbel</vt:lpstr>
      <vt:lpstr>DejaVu Sans</vt:lpstr>
      <vt:lpstr>Tahoma</vt:lpstr>
      <vt:lpstr>Times New Roman</vt:lpstr>
      <vt:lpstr>Verdana</vt:lpstr>
      <vt:lpstr>Wingdings</vt:lpstr>
      <vt:lpstr>Wingdings 3</vt:lpstr>
      <vt:lpstr>ヒラギノ角ゴ Pro W3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8_Tema de Office</vt:lpstr>
      <vt:lpstr>9_Tema de Office</vt:lpstr>
      <vt:lpstr>Presentación de PowerPoint</vt:lpstr>
      <vt:lpstr>Objetivos sanitarios  2011-2020</vt:lpstr>
      <vt:lpstr>Ejes Estratégicos para cumplir los Objetivos Sanitarios</vt:lpstr>
      <vt:lpstr>Redes Integradas de Servicios de Salud (RISS) basadas en APS</vt:lpstr>
      <vt:lpstr>En momentos de emergencia …..   SOLIDARIDAD en las redes</vt:lpstr>
      <vt:lpstr>Presentación de PowerPoint</vt:lpstr>
      <vt:lpstr>Sentido Programa Gobierno</vt:lpstr>
      <vt:lpstr>Presentación de PowerPoint</vt:lpstr>
      <vt:lpstr>Integración de la RED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Quien es el cliente del hospital EN RISS????</vt:lpstr>
      <vt:lpstr>Telemedicina : acceso a especialistas a distancia</vt:lpstr>
      <vt:lpstr>Presentación de PowerPoint</vt:lpstr>
      <vt:lpstr>No es un comienzo….</vt:lpstr>
      <vt:lpstr>Presentación de PowerPoint</vt:lpstr>
      <vt:lpstr> Muchas gracias..</vt:lpstr>
    </vt:vector>
  </TitlesOfParts>
  <Company>Gabriel Badagnani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QR1</cp:lastModifiedBy>
  <cp:revision>243</cp:revision>
  <dcterms:created xsi:type="dcterms:W3CDTF">2010-12-28T17:53:50Z</dcterms:created>
  <dcterms:modified xsi:type="dcterms:W3CDTF">2016-11-04T12:41:23Z</dcterms:modified>
</cp:coreProperties>
</file>